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820" r:id="rId2"/>
    <p:sldId id="257" r:id="rId3"/>
    <p:sldId id="258" r:id="rId4"/>
    <p:sldId id="259" r:id="rId5"/>
    <p:sldId id="256" r:id="rId6"/>
    <p:sldId id="271" r:id="rId7"/>
    <p:sldId id="272" r:id="rId8"/>
    <p:sldId id="264" r:id="rId9"/>
    <p:sldId id="426" r:id="rId10"/>
    <p:sldId id="268" r:id="rId11"/>
    <p:sldId id="895" r:id="rId12"/>
    <p:sldId id="898" r:id="rId13"/>
    <p:sldId id="270" r:id="rId14"/>
    <p:sldId id="516" r:id="rId15"/>
    <p:sldId id="537" r:id="rId16"/>
    <p:sldId id="529" r:id="rId17"/>
    <p:sldId id="530" r:id="rId18"/>
    <p:sldId id="531" r:id="rId19"/>
    <p:sldId id="532" r:id="rId20"/>
    <p:sldId id="533" r:id="rId21"/>
    <p:sldId id="534" r:id="rId22"/>
    <p:sldId id="535" r:id="rId23"/>
    <p:sldId id="536" r:id="rId24"/>
    <p:sldId id="538" r:id="rId25"/>
    <p:sldId id="539" r:id="rId26"/>
    <p:sldId id="540" r:id="rId27"/>
    <p:sldId id="541" r:id="rId28"/>
    <p:sldId id="542" r:id="rId29"/>
    <p:sldId id="543" r:id="rId30"/>
    <p:sldId id="544" r:id="rId31"/>
    <p:sldId id="545" r:id="rId32"/>
    <p:sldId id="546" r:id="rId33"/>
    <p:sldId id="547" r:id="rId34"/>
    <p:sldId id="548" r:id="rId35"/>
    <p:sldId id="549" r:id="rId36"/>
    <p:sldId id="550" r:id="rId37"/>
    <p:sldId id="551" r:id="rId38"/>
    <p:sldId id="552" r:id="rId39"/>
    <p:sldId id="553" r:id="rId40"/>
    <p:sldId id="554" r:id="rId41"/>
    <p:sldId id="555" r:id="rId42"/>
    <p:sldId id="556"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569" r:id="rId56"/>
    <p:sldId id="570" r:id="rId57"/>
    <p:sldId id="571" r:id="rId58"/>
    <p:sldId id="300" r:id="rId59"/>
    <p:sldId id="301" r:id="rId60"/>
    <p:sldId id="302" r:id="rId61"/>
    <p:sldId id="303" r:id="rId62"/>
    <p:sldId id="304" r:id="rId63"/>
    <p:sldId id="305" r:id="rId64"/>
    <p:sldId id="306" r:id="rId65"/>
    <p:sldId id="307" r:id="rId66"/>
    <p:sldId id="308" r:id="rId67"/>
    <p:sldId id="310" r:id="rId68"/>
    <p:sldId id="312" r:id="rId69"/>
    <p:sldId id="318" r:id="rId70"/>
    <p:sldId id="320" r:id="rId71"/>
    <p:sldId id="327" r:id="rId72"/>
    <p:sldId id="321" r:id="rId73"/>
    <p:sldId id="334" r:id="rId74"/>
    <p:sldId id="329" r:id="rId75"/>
    <p:sldId id="330" r:id="rId76"/>
    <p:sldId id="328" r:id="rId77"/>
    <p:sldId id="332" r:id="rId78"/>
    <p:sldId id="335" r:id="rId79"/>
    <p:sldId id="336" r:id="rId80"/>
    <p:sldId id="322" r:id="rId81"/>
    <p:sldId id="323" r:id="rId82"/>
    <p:sldId id="324" r:id="rId83"/>
    <p:sldId id="325" r:id="rId84"/>
    <p:sldId id="337" r:id="rId85"/>
    <p:sldId id="326" r:id="rId86"/>
    <p:sldId id="313"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14" r:id="rId106"/>
    <p:sldId id="356" r:id="rId107"/>
    <p:sldId id="357" r:id="rId108"/>
    <p:sldId id="358" r:id="rId109"/>
    <p:sldId id="359" r:id="rId110"/>
    <p:sldId id="360" r:id="rId111"/>
    <p:sldId id="315" r:id="rId112"/>
    <p:sldId id="362" r:id="rId113"/>
    <p:sldId id="464" r:id="rId114"/>
    <p:sldId id="363" r:id="rId115"/>
    <p:sldId id="364" r:id="rId116"/>
    <p:sldId id="365" r:id="rId117"/>
    <p:sldId id="366" r:id="rId118"/>
    <p:sldId id="367" r:id="rId119"/>
    <p:sldId id="368" r:id="rId120"/>
    <p:sldId id="316"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17" r:id="rId137"/>
    <p:sldId id="386" r:id="rId138"/>
    <p:sldId id="423" r:id="rId139"/>
    <p:sldId id="387" r:id="rId140"/>
    <p:sldId id="388" r:id="rId141"/>
    <p:sldId id="389" r:id="rId142"/>
    <p:sldId id="424" r:id="rId143"/>
    <p:sldId id="390" r:id="rId144"/>
    <p:sldId id="425" r:id="rId145"/>
    <p:sldId id="392" r:id="rId146"/>
    <p:sldId id="394" r:id="rId147"/>
    <p:sldId id="888" r:id="rId148"/>
    <p:sldId id="889" r:id="rId149"/>
    <p:sldId id="890" r:id="rId150"/>
    <p:sldId id="892" r:id="rId151"/>
    <p:sldId id="891" r:id="rId152"/>
    <p:sldId id="893" r:id="rId153"/>
    <p:sldId id="505" r:id="rId154"/>
    <p:sldId id="506" r:id="rId155"/>
    <p:sldId id="400" r:id="rId156"/>
    <p:sldId id="294" r:id="rId157"/>
    <p:sldId id="290"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777777"/>
    <a:srgbClr val="0047D6"/>
    <a:srgbClr val="002F8E"/>
    <a:srgbClr val="CC0099"/>
    <a:srgbClr val="0037A4"/>
    <a:srgbClr val="002A7E"/>
    <a:srgbClr val="D1F3FF"/>
    <a:srgbClr val="E7E6E6"/>
    <a:srgbClr val="00B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8" d="100"/>
          <a:sy n="88" d="100"/>
        </p:scale>
        <p:origin x="69" y="42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a:t># Frame Sales by Price Point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Sheet1!$B$2:$B$10</c:f>
              <c:numCache>
                <c:formatCode>General</c:formatCode>
                <c:ptCount val="9"/>
                <c:pt idx="0">
                  <c:v>100</c:v>
                </c:pt>
                <c:pt idx="1">
                  <c:v>150</c:v>
                </c:pt>
                <c:pt idx="2">
                  <c:v>200</c:v>
                </c:pt>
                <c:pt idx="3">
                  <c:v>250</c:v>
                </c:pt>
                <c:pt idx="4">
                  <c:v>175</c:v>
                </c:pt>
                <c:pt idx="5">
                  <c:v>90</c:v>
                </c:pt>
                <c:pt idx="6">
                  <c:v>50</c:v>
                </c:pt>
                <c:pt idx="7">
                  <c:v>10</c:v>
                </c:pt>
                <c:pt idx="8">
                  <c:v>3</c:v>
                </c:pt>
              </c:numCache>
            </c:numRef>
          </c:val>
          <c:extLst>
            <c:ext xmlns:c16="http://schemas.microsoft.com/office/drawing/2014/chart" uri="{C3380CC4-5D6E-409C-BE32-E72D297353CC}">
              <c16:uniqueId val="{00000000-0B06-43C9-9356-7E0FB54CB825}"/>
            </c:ext>
          </c:extLst>
        </c:ser>
        <c:ser>
          <c:idx val="1"/>
          <c:order val="1"/>
          <c:tx>
            <c:strRef>
              <c:f>Sheet1!$C$1</c:f>
              <c:strCache>
                <c:ptCount val="1"/>
                <c:pt idx="0">
                  <c:v>Column1</c:v>
                </c:pt>
              </c:strCache>
            </c:strRef>
          </c:tx>
          <c:spPr>
            <a:solidFill>
              <a:schemeClr val="accent2"/>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Sheet1!$C$2:$C$10</c:f>
              <c:numCache>
                <c:formatCode>General</c:formatCode>
                <c:ptCount val="9"/>
              </c:numCache>
            </c:numRef>
          </c:val>
          <c:extLst>
            <c:ext xmlns:c16="http://schemas.microsoft.com/office/drawing/2014/chart" uri="{C3380CC4-5D6E-409C-BE32-E72D297353CC}">
              <c16:uniqueId val="{00000001-0B06-43C9-9356-7E0FB54CB825}"/>
            </c:ext>
          </c:extLst>
        </c:ser>
        <c:ser>
          <c:idx val="2"/>
          <c:order val="2"/>
          <c:tx>
            <c:strRef>
              <c:f>Sheet1!$D$1</c:f>
              <c:strCache>
                <c:ptCount val="1"/>
                <c:pt idx="0">
                  <c:v>Column2</c:v>
                </c:pt>
              </c:strCache>
            </c:strRef>
          </c:tx>
          <c:spPr>
            <a:solidFill>
              <a:schemeClr val="accent3"/>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Sheet1!$D$2:$D$10</c:f>
              <c:numCache>
                <c:formatCode>General</c:formatCode>
                <c:ptCount val="9"/>
              </c:numCache>
            </c:numRef>
          </c:val>
          <c:extLst>
            <c:ext xmlns:c16="http://schemas.microsoft.com/office/drawing/2014/chart" uri="{C3380CC4-5D6E-409C-BE32-E72D297353CC}">
              <c16:uniqueId val="{00000002-0B06-43C9-9356-7E0FB54CB825}"/>
            </c:ext>
          </c:extLst>
        </c:ser>
        <c:dLbls>
          <c:showLegendKey val="0"/>
          <c:showVal val="0"/>
          <c:showCatName val="0"/>
          <c:showSerName val="0"/>
          <c:showPercent val="0"/>
          <c:showBubbleSize val="0"/>
        </c:dLbls>
        <c:gapWidth val="182"/>
        <c:axId val="341096632"/>
        <c:axId val="341098984"/>
      </c:barChart>
      <c:catAx>
        <c:axId val="341096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41098984"/>
        <c:crosses val="autoZero"/>
        <c:auto val="1"/>
        <c:lblAlgn val="ctr"/>
        <c:lblOffset val="100"/>
        <c:noMultiLvlLbl val="0"/>
      </c:catAx>
      <c:valAx>
        <c:axId val="341098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4109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4606B203-813D-4060-B0EE-BDD7E56B403C}" type="presOf" srcId="{710B3434-1833-4854-B281-557EB04EC110}" destId="{5FC5E3C2-E8E7-4094-9EC9-6928CBE4F563}" srcOrd="0" destOrd="0" presId="urn:microsoft.com/office/officeart/2005/8/layout/process2"/>
    <dgm:cxn modelId="{52203308-1689-4FBC-9635-7C80774B8148}" type="presOf" srcId="{D745AD79-726A-4F4E-AD13-12FC0DC195A0}" destId="{F476F53F-94CD-4000-8DFA-55587D719EC5}" srcOrd="0" destOrd="0" presId="urn:microsoft.com/office/officeart/2005/8/layout/process2"/>
    <dgm:cxn modelId="{470D9D0B-CDC6-4061-B841-550A5A9623A1}" srcId="{B89E2A2B-673A-4BC2-BAD9-9207F546050E}" destId="{EA7C336E-1F03-4C02-B610-EE3EE611D576}" srcOrd="4" destOrd="0" parTransId="{2FD4B40F-BB74-4E50-9355-4B4481B2E4E9}" sibTransId="{697051FD-1CB8-4BBF-AD78-DD8994711BC4}"/>
    <dgm:cxn modelId="{BDEB441D-2B08-4771-BB6F-EEA3879934C8}" type="presOf" srcId="{697051FD-1CB8-4BBF-AD78-DD8994711BC4}" destId="{4C64DAA8-1E29-4E73-BF2D-43ECB531AA66}" srcOrd="1" destOrd="0" presId="urn:microsoft.com/office/officeart/2005/8/layout/process2"/>
    <dgm:cxn modelId="{CA1BB232-0671-4EC5-B37A-C650F0486165}" type="presOf" srcId="{A0FB4F57-4B86-4CF3-B56B-5E4AF76EE9B2}" destId="{D763A54B-CF5E-459E-836F-FE395E784981}" srcOrd="0" destOrd="0" presId="urn:microsoft.com/office/officeart/2005/8/layout/process2"/>
    <dgm:cxn modelId="{92CBDB49-DDC5-470C-AEF6-A9E9C0F9F278}" type="presOf" srcId="{710B3434-1833-4854-B281-557EB04EC110}" destId="{2F0E2A68-0125-482F-A444-613772821D0D}" srcOrd="1" destOrd="0" presId="urn:microsoft.com/office/officeart/2005/8/layout/process2"/>
    <dgm:cxn modelId="{CFCAA94A-404C-4455-A4A2-28F527AA6E5F}" type="presOf" srcId="{E61C6AB6-3851-42AD-AC1C-ED7481FE8095}" destId="{3433FCF9-5B83-499C-AD90-41B10A9471D7}" srcOrd="0" destOrd="0" presId="urn:microsoft.com/office/officeart/2005/8/layout/process2"/>
    <dgm:cxn modelId="{74B7344F-DAD5-4E75-B085-1A7297287901}" type="presOf" srcId="{5748D5A5-8CA1-4B5E-B8FD-DB7F267F6773}" destId="{84BC4ADA-E66A-45A7-B70A-527AA250FB08}" srcOrd="0" destOrd="0" presId="urn:microsoft.com/office/officeart/2005/8/layout/process2"/>
    <dgm:cxn modelId="{01B93D74-4D34-4BF7-85AA-B14E49E7F31C}" type="presOf" srcId="{5AB045E3-2E31-4C35-B104-22415AAF8477}" destId="{9F9E5805-61F2-48D9-83B5-AB4898C4B0DC}" srcOrd="0"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BAE33383-A173-40D2-9C22-CBC2508FE946}" type="presOf" srcId="{697051FD-1CB8-4BBF-AD78-DD8994711BC4}" destId="{A40B32CF-EFA6-4F60-A358-61B4071E6553}" srcOrd="0" destOrd="0" presId="urn:microsoft.com/office/officeart/2005/8/layout/process2"/>
    <dgm:cxn modelId="{856D1F8E-A534-4F6F-9C78-9BDEA61F62B7}" type="presOf" srcId="{5AB045E3-2E31-4C35-B104-22415AAF8477}" destId="{E939BF21-15F4-4C84-8301-C0EB31A6099E}" srcOrd="1" destOrd="0" presId="urn:microsoft.com/office/officeart/2005/8/layout/process2"/>
    <dgm:cxn modelId="{6897A09D-F5ED-4D96-991B-CA1B652AABC3}" type="presOf" srcId="{346CB383-4298-40B5-BE4E-8D1727FC40A8}" destId="{730CE725-FBE7-4754-B7A7-BA2E6A34A9F3}" srcOrd="1" destOrd="0" presId="urn:microsoft.com/office/officeart/2005/8/layout/process2"/>
    <dgm:cxn modelId="{1525FDA0-F647-4C2E-B043-93086639A76B}" type="presOf" srcId="{346CB383-4298-40B5-BE4E-8D1727FC40A8}" destId="{34424E38-C488-45F2-BF52-BA0FE004EC79}" srcOrd="0"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1270E5B1-A9A2-46C1-89AF-D32422BBB33D}" type="presOf" srcId="{B96DDC1D-9C01-4CC2-8E8A-18739CB4BDDC}" destId="{F34F8028-4DFF-4E95-9317-10BB2A41BFBF}" srcOrd="0" destOrd="0" presId="urn:microsoft.com/office/officeart/2005/8/layout/process2"/>
    <dgm:cxn modelId="{A0896EB3-7D81-4DE6-8342-54298D37EF71}" srcId="{B89E2A2B-673A-4BC2-BAD9-9207F546050E}" destId="{BBFB1839-6EFC-429B-8401-6876D31B22A0}" srcOrd="1" destOrd="0" parTransId="{2E8B301D-0A3A-4DD2-91C5-8F1F5AFDFA28}" sibTransId="{B96DDC1D-9C01-4CC2-8E8A-18739CB4BDDC}"/>
    <dgm:cxn modelId="{B2E3BFB9-7C3E-4967-BDA8-F4E7F85B9948}" type="presOf" srcId="{A8D06F2C-7180-4DA3-BE60-9FA6BA32E87A}" destId="{D7BE6D96-2E07-4F67-AB0D-9BC3B950B85A}" srcOrd="0" destOrd="0" presId="urn:microsoft.com/office/officeart/2005/8/layout/process2"/>
    <dgm:cxn modelId="{01B9AEC0-A9C1-4E6C-ACF7-4BD115871FEA}" type="presOf" srcId="{7B288A32-B9EC-4F94-892D-C30F1E96373D}" destId="{15A3CFB5-C63A-4653-8415-277905117373}" srcOrd="0" destOrd="0" presId="urn:microsoft.com/office/officeart/2005/8/layout/process2"/>
    <dgm:cxn modelId="{C129DBC2-83B0-4774-B145-697D5C31BCDE}" type="presOf" srcId="{BBFB1839-6EFC-429B-8401-6876D31B22A0}" destId="{B26BD3AE-8EC8-4B18-ABCE-2E259F2222F4}" srcOrd="0" destOrd="0" presId="urn:microsoft.com/office/officeart/2005/8/layout/process2"/>
    <dgm:cxn modelId="{2488D9D0-345A-4486-AC70-03131F91CBC1}" srcId="{B89E2A2B-673A-4BC2-BAD9-9207F546050E}" destId="{5748D5A5-8CA1-4B5E-B8FD-DB7F267F6773}" srcOrd="5" destOrd="0" parTransId="{00F2A7F5-0DCC-429F-807F-27B3BBAE78F7}" sibTransId="{346CB383-4298-40B5-BE4E-8D1727FC40A8}"/>
    <dgm:cxn modelId="{5B36DBD3-0CD4-4B7D-92D9-AEDDA954AB24}" type="presOf" srcId="{A0FB4F57-4B86-4CF3-B56B-5E4AF76EE9B2}" destId="{2A1C428F-99FD-4324-A590-C702D6529B98}" srcOrd="1" destOrd="0" presId="urn:microsoft.com/office/officeart/2005/8/layout/process2"/>
    <dgm:cxn modelId="{334550D5-DB14-4E55-B547-138FA60DFAB2}" type="presOf" srcId="{B89E2A2B-673A-4BC2-BAD9-9207F546050E}" destId="{34D8E465-E9FE-4365-94EB-847E20DDA28A}" srcOrd="0" destOrd="0" presId="urn:microsoft.com/office/officeart/2005/8/layout/process2"/>
    <dgm:cxn modelId="{C0D5A8D9-5F29-4ED6-9360-E6C03D2E341C}" srcId="{B89E2A2B-673A-4BC2-BAD9-9207F546050E}" destId="{D745AD79-726A-4F4E-AD13-12FC0DC195A0}" srcOrd="3" destOrd="0" parTransId="{E8663DD8-4EA1-48AF-ADC2-CBB520E1717C}" sibTransId="{5AB045E3-2E31-4C35-B104-22415AAF8477}"/>
    <dgm:cxn modelId="{88532FDB-0469-47F1-9DCD-817633C40045}" srcId="{B89E2A2B-673A-4BC2-BAD9-9207F546050E}" destId="{A8D06F2C-7180-4DA3-BE60-9FA6BA32E87A}" srcOrd="2" destOrd="0" parTransId="{15EC3CF0-A84C-4F53-8EE4-05814F324B95}" sibTransId="{A0FB4F57-4B86-4CF3-B56B-5E4AF76EE9B2}"/>
    <dgm:cxn modelId="{AA655BF4-682C-4EE9-97E6-77A943A2A7DE}" type="presOf" srcId="{B96DDC1D-9C01-4CC2-8E8A-18739CB4BDDC}" destId="{53F4A43C-8999-4748-88B5-038357CC266B}" srcOrd="1" destOrd="0" presId="urn:microsoft.com/office/officeart/2005/8/layout/process2"/>
    <dgm:cxn modelId="{74691DF6-44E4-4DC2-8327-7B961D7B2261}" type="presOf" srcId="{EA7C336E-1F03-4C02-B610-EE3EE611D576}" destId="{BC3BB1C3-D4A3-431A-9618-7C9B0FFD969E}" srcOrd="0" destOrd="0" presId="urn:microsoft.com/office/officeart/2005/8/layout/process2"/>
    <dgm:cxn modelId="{5D55869E-0780-46B9-878E-1B35F72D4B62}" type="presParOf" srcId="{34D8E465-E9FE-4365-94EB-847E20DDA28A}" destId="{3433FCF9-5B83-499C-AD90-41B10A9471D7}" srcOrd="0" destOrd="0" presId="urn:microsoft.com/office/officeart/2005/8/layout/process2"/>
    <dgm:cxn modelId="{3F64CCF7-7811-4403-8B1A-8E3E259B086E}" type="presParOf" srcId="{34D8E465-E9FE-4365-94EB-847E20DDA28A}" destId="{5FC5E3C2-E8E7-4094-9EC9-6928CBE4F563}" srcOrd="1" destOrd="0" presId="urn:microsoft.com/office/officeart/2005/8/layout/process2"/>
    <dgm:cxn modelId="{33D9AD90-0DB7-4D4A-9993-79F0B80B1B21}" type="presParOf" srcId="{5FC5E3C2-E8E7-4094-9EC9-6928CBE4F563}" destId="{2F0E2A68-0125-482F-A444-613772821D0D}" srcOrd="0" destOrd="0" presId="urn:microsoft.com/office/officeart/2005/8/layout/process2"/>
    <dgm:cxn modelId="{FB76B60D-4D4A-4CDF-9CE8-A44CB7A0B3C3}" type="presParOf" srcId="{34D8E465-E9FE-4365-94EB-847E20DDA28A}" destId="{B26BD3AE-8EC8-4B18-ABCE-2E259F2222F4}" srcOrd="2" destOrd="0" presId="urn:microsoft.com/office/officeart/2005/8/layout/process2"/>
    <dgm:cxn modelId="{AA75321F-F173-4F72-BDB3-354452575AF8}" type="presParOf" srcId="{34D8E465-E9FE-4365-94EB-847E20DDA28A}" destId="{F34F8028-4DFF-4E95-9317-10BB2A41BFBF}" srcOrd="3" destOrd="0" presId="urn:microsoft.com/office/officeart/2005/8/layout/process2"/>
    <dgm:cxn modelId="{52D97F5A-D639-4CF2-8AF3-5A454966B98E}" type="presParOf" srcId="{F34F8028-4DFF-4E95-9317-10BB2A41BFBF}" destId="{53F4A43C-8999-4748-88B5-038357CC266B}" srcOrd="0" destOrd="0" presId="urn:microsoft.com/office/officeart/2005/8/layout/process2"/>
    <dgm:cxn modelId="{C4DF388B-3C25-4661-A539-1369713ACAAB}" type="presParOf" srcId="{34D8E465-E9FE-4365-94EB-847E20DDA28A}" destId="{D7BE6D96-2E07-4F67-AB0D-9BC3B950B85A}" srcOrd="4" destOrd="0" presId="urn:microsoft.com/office/officeart/2005/8/layout/process2"/>
    <dgm:cxn modelId="{AED6E94F-C163-4F60-B9F4-26D93DEC94CB}" type="presParOf" srcId="{34D8E465-E9FE-4365-94EB-847E20DDA28A}" destId="{D763A54B-CF5E-459E-836F-FE395E784981}" srcOrd="5" destOrd="0" presId="urn:microsoft.com/office/officeart/2005/8/layout/process2"/>
    <dgm:cxn modelId="{211F2F96-7198-4162-8717-6F225C5838F4}" type="presParOf" srcId="{D763A54B-CF5E-459E-836F-FE395E784981}" destId="{2A1C428F-99FD-4324-A590-C702D6529B98}" srcOrd="0" destOrd="0" presId="urn:microsoft.com/office/officeart/2005/8/layout/process2"/>
    <dgm:cxn modelId="{BC3015E4-9860-4F67-AB48-BEEB331FF30E}" type="presParOf" srcId="{34D8E465-E9FE-4365-94EB-847E20DDA28A}" destId="{F476F53F-94CD-4000-8DFA-55587D719EC5}" srcOrd="6" destOrd="0" presId="urn:microsoft.com/office/officeart/2005/8/layout/process2"/>
    <dgm:cxn modelId="{698A0318-868B-43BF-8F2F-777F4B971602}" type="presParOf" srcId="{34D8E465-E9FE-4365-94EB-847E20DDA28A}" destId="{9F9E5805-61F2-48D9-83B5-AB4898C4B0DC}" srcOrd="7" destOrd="0" presId="urn:microsoft.com/office/officeart/2005/8/layout/process2"/>
    <dgm:cxn modelId="{ED2E86F2-3849-4D39-BE85-752EE9EAD14A}" type="presParOf" srcId="{9F9E5805-61F2-48D9-83B5-AB4898C4B0DC}" destId="{E939BF21-15F4-4C84-8301-C0EB31A6099E}" srcOrd="0" destOrd="0" presId="urn:microsoft.com/office/officeart/2005/8/layout/process2"/>
    <dgm:cxn modelId="{82A2FD4A-9561-4794-8637-7D9E8181027C}" type="presParOf" srcId="{34D8E465-E9FE-4365-94EB-847E20DDA28A}" destId="{BC3BB1C3-D4A3-431A-9618-7C9B0FFD969E}" srcOrd="8" destOrd="0" presId="urn:microsoft.com/office/officeart/2005/8/layout/process2"/>
    <dgm:cxn modelId="{59E4FAEC-8116-4D00-B57E-6C38D030160C}" type="presParOf" srcId="{34D8E465-E9FE-4365-94EB-847E20DDA28A}" destId="{A40B32CF-EFA6-4F60-A358-61B4071E6553}" srcOrd="9" destOrd="0" presId="urn:microsoft.com/office/officeart/2005/8/layout/process2"/>
    <dgm:cxn modelId="{592A0B34-AC03-485D-9F7A-821A46872895}" type="presParOf" srcId="{A40B32CF-EFA6-4F60-A358-61B4071E6553}" destId="{4C64DAA8-1E29-4E73-BF2D-43ECB531AA66}" srcOrd="0" destOrd="0" presId="urn:microsoft.com/office/officeart/2005/8/layout/process2"/>
    <dgm:cxn modelId="{440E5091-AB9B-4DC4-9E4A-1D04BFFB9098}" type="presParOf" srcId="{34D8E465-E9FE-4365-94EB-847E20DDA28A}" destId="{84BC4ADA-E66A-45A7-B70A-527AA250FB08}" srcOrd="10" destOrd="0" presId="urn:microsoft.com/office/officeart/2005/8/layout/process2"/>
    <dgm:cxn modelId="{F36887B4-8600-4C0C-A26F-A295274E334A}" type="presParOf" srcId="{34D8E465-E9FE-4365-94EB-847E20DDA28A}" destId="{34424E38-C488-45F2-BF52-BA0FE004EC79}" srcOrd="11" destOrd="0" presId="urn:microsoft.com/office/officeart/2005/8/layout/process2"/>
    <dgm:cxn modelId="{D426E4A6-9060-41E0-870A-47529B4FCC5D}" type="presParOf" srcId="{34424E38-C488-45F2-BF52-BA0FE004EC79}" destId="{730CE725-FBE7-4754-B7A7-BA2E6A34A9F3}" srcOrd="0" destOrd="0" presId="urn:microsoft.com/office/officeart/2005/8/layout/process2"/>
    <dgm:cxn modelId="{9376D85D-B0DC-4844-9911-EA354F74816C}"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470D9D0B-CDC6-4061-B841-550A5A9623A1}" srcId="{B89E2A2B-673A-4BC2-BAD9-9207F546050E}" destId="{EA7C336E-1F03-4C02-B610-EE3EE611D576}" srcOrd="4" destOrd="0" parTransId="{2FD4B40F-BB74-4E50-9355-4B4481B2E4E9}" sibTransId="{697051FD-1CB8-4BBF-AD78-DD8994711BC4}"/>
    <dgm:cxn modelId="{D90CE525-C024-4759-AB07-C78893B11591}" type="presOf" srcId="{D745AD79-726A-4F4E-AD13-12FC0DC195A0}" destId="{F476F53F-94CD-4000-8DFA-55587D719EC5}" srcOrd="0" destOrd="0" presId="urn:microsoft.com/office/officeart/2005/8/layout/process2"/>
    <dgm:cxn modelId="{AA126F27-7CA2-4E80-A80A-E5A7930B5970}" type="presOf" srcId="{5AB045E3-2E31-4C35-B104-22415AAF8477}" destId="{9F9E5805-61F2-48D9-83B5-AB4898C4B0DC}" srcOrd="0" destOrd="0" presId="urn:microsoft.com/office/officeart/2005/8/layout/process2"/>
    <dgm:cxn modelId="{465B842B-F0BB-4564-9F4E-28AA85667FE3}" type="presOf" srcId="{EA7C336E-1F03-4C02-B610-EE3EE611D576}" destId="{BC3BB1C3-D4A3-431A-9618-7C9B0FFD969E}" srcOrd="0" destOrd="0" presId="urn:microsoft.com/office/officeart/2005/8/layout/process2"/>
    <dgm:cxn modelId="{BFECAD66-9692-4CCF-B8EB-5823D575A9BF}" type="presOf" srcId="{A8D06F2C-7180-4DA3-BE60-9FA6BA32E87A}" destId="{D7BE6D96-2E07-4F67-AB0D-9BC3B950B85A}" srcOrd="0" destOrd="0" presId="urn:microsoft.com/office/officeart/2005/8/layout/process2"/>
    <dgm:cxn modelId="{9AA9E167-FAB7-47AF-B707-E6C49AF78D6C}" type="presOf" srcId="{5AB045E3-2E31-4C35-B104-22415AAF8477}" destId="{E939BF21-15F4-4C84-8301-C0EB31A6099E}" srcOrd="1" destOrd="0" presId="urn:microsoft.com/office/officeart/2005/8/layout/process2"/>
    <dgm:cxn modelId="{877B306C-D0D8-45A9-A7B4-89520C55E5BB}" type="presOf" srcId="{7B288A32-B9EC-4F94-892D-C30F1E96373D}" destId="{15A3CFB5-C63A-4653-8415-277905117373}" srcOrd="0" destOrd="0" presId="urn:microsoft.com/office/officeart/2005/8/layout/process2"/>
    <dgm:cxn modelId="{312C4B6D-E02B-40C9-8CB2-E724300F548C}" type="presOf" srcId="{710B3434-1833-4854-B281-557EB04EC110}" destId="{5FC5E3C2-E8E7-4094-9EC9-6928CBE4F563}" srcOrd="0" destOrd="0" presId="urn:microsoft.com/office/officeart/2005/8/layout/process2"/>
    <dgm:cxn modelId="{368B4A76-4CCD-429D-9235-770288A5D39B}" type="presOf" srcId="{346CB383-4298-40B5-BE4E-8D1727FC40A8}" destId="{34424E38-C488-45F2-BF52-BA0FE004EC79}" srcOrd="0"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EAFA0B89-630F-493A-904E-FBBFDC71F12B}" type="presOf" srcId="{BBFB1839-6EFC-429B-8401-6876D31B22A0}" destId="{B26BD3AE-8EC8-4B18-ABCE-2E259F2222F4}" srcOrd="0" destOrd="0" presId="urn:microsoft.com/office/officeart/2005/8/layout/process2"/>
    <dgm:cxn modelId="{FA41D889-3903-4E2C-88C7-C614268AF2AA}" type="presOf" srcId="{A0FB4F57-4B86-4CF3-B56B-5E4AF76EE9B2}" destId="{D763A54B-CF5E-459E-836F-FE395E784981}" srcOrd="0" destOrd="0" presId="urn:microsoft.com/office/officeart/2005/8/layout/process2"/>
    <dgm:cxn modelId="{F2693B9D-C00C-4B7E-BBD8-1625056A19D1}" type="presOf" srcId="{A0FB4F57-4B86-4CF3-B56B-5E4AF76EE9B2}" destId="{2A1C428F-99FD-4324-A590-C702D6529B98}" srcOrd="1"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10B510B2-8347-4A90-84B7-D58B150D301C}" type="presOf" srcId="{697051FD-1CB8-4BBF-AD78-DD8994711BC4}" destId="{A40B32CF-EFA6-4F60-A358-61B4071E6553}" srcOrd="0" destOrd="0" presId="urn:microsoft.com/office/officeart/2005/8/layout/process2"/>
    <dgm:cxn modelId="{D9BE89B2-9883-4E25-96F8-62C15E257A12}" type="presOf" srcId="{B96DDC1D-9C01-4CC2-8E8A-18739CB4BDDC}" destId="{F34F8028-4DFF-4E95-9317-10BB2A41BFBF}" srcOrd="0" destOrd="0" presId="urn:microsoft.com/office/officeart/2005/8/layout/process2"/>
    <dgm:cxn modelId="{A0896EB3-7D81-4DE6-8342-54298D37EF71}" srcId="{B89E2A2B-673A-4BC2-BAD9-9207F546050E}" destId="{BBFB1839-6EFC-429B-8401-6876D31B22A0}" srcOrd="1" destOrd="0" parTransId="{2E8B301D-0A3A-4DD2-91C5-8F1F5AFDFA28}" sibTransId="{B96DDC1D-9C01-4CC2-8E8A-18739CB4BDDC}"/>
    <dgm:cxn modelId="{2AB2FAB9-C59D-458C-B622-5E294E27D5F8}" type="presOf" srcId="{346CB383-4298-40B5-BE4E-8D1727FC40A8}" destId="{730CE725-FBE7-4754-B7A7-BA2E6A34A9F3}" srcOrd="1" destOrd="0" presId="urn:microsoft.com/office/officeart/2005/8/layout/process2"/>
    <dgm:cxn modelId="{25822DC8-A663-452E-A6D1-0F0318A08F22}" type="presOf" srcId="{697051FD-1CB8-4BBF-AD78-DD8994711BC4}" destId="{4C64DAA8-1E29-4E73-BF2D-43ECB531AA66}" srcOrd="1" destOrd="0" presId="urn:microsoft.com/office/officeart/2005/8/layout/process2"/>
    <dgm:cxn modelId="{8B5ECAC8-B136-47FF-BA6A-A245DD998538}" type="presOf" srcId="{B89E2A2B-673A-4BC2-BAD9-9207F546050E}" destId="{34D8E465-E9FE-4365-94EB-847E20DDA28A}" srcOrd="0" destOrd="0" presId="urn:microsoft.com/office/officeart/2005/8/layout/process2"/>
    <dgm:cxn modelId="{9EA450CA-2EB9-4EA2-A189-ABF06649836E}" type="presOf" srcId="{B96DDC1D-9C01-4CC2-8E8A-18739CB4BDDC}" destId="{53F4A43C-8999-4748-88B5-038357CC266B}" srcOrd="1" destOrd="0" presId="urn:microsoft.com/office/officeart/2005/8/layout/process2"/>
    <dgm:cxn modelId="{2488D9D0-345A-4486-AC70-03131F91CBC1}" srcId="{B89E2A2B-673A-4BC2-BAD9-9207F546050E}" destId="{5748D5A5-8CA1-4B5E-B8FD-DB7F267F6773}" srcOrd="5" destOrd="0" parTransId="{00F2A7F5-0DCC-429F-807F-27B3BBAE78F7}" sibTransId="{346CB383-4298-40B5-BE4E-8D1727FC40A8}"/>
    <dgm:cxn modelId="{A72D08D9-8D39-423F-8BD5-385F02482D09}" type="presOf" srcId="{5748D5A5-8CA1-4B5E-B8FD-DB7F267F6773}" destId="{84BC4ADA-E66A-45A7-B70A-527AA250FB08}" srcOrd="0" destOrd="0" presId="urn:microsoft.com/office/officeart/2005/8/layout/process2"/>
    <dgm:cxn modelId="{C0D5A8D9-5F29-4ED6-9360-E6C03D2E341C}" srcId="{B89E2A2B-673A-4BC2-BAD9-9207F546050E}" destId="{D745AD79-726A-4F4E-AD13-12FC0DC195A0}" srcOrd="3" destOrd="0" parTransId="{E8663DD8-4EA1-48AF-ADC2-CBB520E1717C}" sibTransId="{5AB045E3-2E31-4C35-B104-22415AAF8477}"/>
    <dgm:cxn modelId="{88532FDB-0469-47F1-9DCD-817633C40045}" srcId="{B89E2A2B-673A-4BC2-BAD9-9207F546050E}" destId="{A8D06F2C-7180-4DA3-BE60-9FA6BA32E87A}" srcOrd="2" destOrd="0" parTransId="{15EC3CF0-A84C-4F53-8EE4-05814F324B95}" sibTransId="{A0FB4F57-4B86-4CF3-B56B-5E4AF76EE9B2}"/>
    <dgm:cxn modelId="{505102F0-7AA8-4D87-B09E-809CC5E963E3}" type="presOf" srcId="{E61C6AB6-3851-42AD-AC1C-ED7481FE8095}" destId="{3433FCF9-5B83-499C-AD90-41B10A9471D7}" srcOrd="0" destOrd="0" presId="urn:microsoft.com/office/officeart/2005/8/layout/process2"/>
    <dgm:cxn modelId="{526E9FFB-6B1C-46EE-A294-B89195BE0588}" type="presOf" srcId="{710B3434-1833-4854-B281-557EB04EC110}" destId="{2F0E2A68-0125-482F-A444-613772821D0D}" srcOrd="1" destOrd="0" presId="urn:microsoft.com/office/officeart/2005/8/layout/process2"/>
    <dgm:cxn modelId="{B07F1308-5F3E-4DBE-AA63-9B1A71FE070C}" type="presParOf" srcId="{34D8E465-E9FE-4365-94EB-847E20DDA28A}" destId="{3433FCF9-5B83-499C-AD90-41B10A9471D7}" srcOrd="0" destOrd="0" presId="urn:microsoft.com/office/officeart/2005/8/layout/process2"/>
    <dgm:cxn modelId="{5394AC89-9794-4CFE-B2DD-A1EA20A5F922}" type="presParOf" srcId="{34D8E465-E9FE-4365-94EB-847E20DDA28A}" destId="{5FC5E3C2-E8E7-4094-9EC9-6928CBE4F563}" srcOrd="1" destOrd="0" presId="urn:microsoft.com/office/officeart/2005/8/layout/process2"/>
    <dgm:cxn modelId="{0EB80CDA-87EF-48A6-9C96-FB46AA7C656C}" type="presParOf" srcId="{5FC5E3C2-E8E7-4094-9EC9-6928CBE4F563}" destId="{2F0E2A68-0125-482F-A444-613772821D0D}" srcOrd="0" destOrd="0" presId="urn:microsoft.com/office/officeart/2005/8/layout/process2"/>
    <dgm:cxn modelId="{F8AC1EA1-A3CA-49A3-AB18-9E8803410EF1}" type="presParOf" srcId="{34D8E465-E9FE-4365-94EB-847E20DDA28A}" destId="{B26BD3AE-8EC8-4B18-ABCE-2E259F2222F4}" srcOrd="2" destOrd="0" presId="urn:microsoft.com/office/officeart/2005/8/layout/process2"/>
    <dgm:cxn modelId="{7667CBE8-E5EC-4D27-8F25-FCA07249667A}" type="presParOf" srcId="{34D8E465-E9FE-4365-94EB-847E20DDA28A}" destId="{F34F8028-4DFF-4E95-9317-10BB2A41BFBF}" srcOrd="3" destOrd="0" presId="urn:microsoft.com/office/officeart/2005/8/layout/process2"/>
    <dgm:cxn modelId="{9B17E7EE-7D65-4787-B543-5A5F4E25013D}" type="presParOf" srcId="{F34F8028-4DFF-4E95-9317-10BB2A41BFBF}" destId="{53F4A43C-8999-4748-88B5-038357CC266B}" srcOrd="0" destOrd="0" presId="urn:microsoft.com/office/officeart/2005/8/layout/process2"/>
    <dgm:cxn modelId="{98AC5BBA-6086-4933-9A7D-FD1BBCEC69E7}" type="presParOf" srcId="{34D8E465-E9FE-4365-94EB-847E20DDA28A}" destId="{D7BE6D96-2E07-4F67-AB0D-9BC3B950B85A}" srcOrd="4" destOrd="0" presId="urn:microsoft.com/office/officeart/2005/8/layout/process2"/>
    <dgm:cxn modelId="{9D135E2E-0626-48CA-9F1B-801D122E899F}" type="presParOf" srcId="{34D8E465-E9FE-4365-94EB-847E20DDA28A}" destId="{D763A54B-CF5E-459E-836F-FE395E784981}" srcOrd="5" destOrd="0" presId="urn:microsoft.com/office/officeart/2005/8/layout/process2"/>
    <dgm:cxn modelId="{795450FC-6918-4765-A248-2E8D867792BD}" type="presParOf" srcId="{D763A54B-CF5E-459E-836F-FE395E784981}" destId="{2A1C428F-99FD-4324-A590-C702D6529B98}" srcOrd="0" destOrd="0" presId="urn:microsoft.com/office/officeart/2005/8/layout/process2"/>
    <dgm:cxn modelId="{AF561242-DABA-4534-830F-30CCAD0840FB}" type="presParOf" srcId="{34D8E465-E9FE-4365-94EB-847E20DDA28A}" destId="{F476F53F-94CD-4000-8DFA-55587D719EC5}" srcOrd="6" destOrd="0" presId="urn:microsoft.com/office/officeart/2005/8/layout/process2"/>
    <dgm:cxn modelId="{B4B4282C-95D1-4DD0-BC8B-36EFA3537486}" type="presParOf" srcId="{34D8E465-E9FE-4365-94EB-847E20DDA28A}" destId="{9F9E5805-61F2-48D9-83B5-AB4898C4B0DC}" srcOrd="7" destOrd="0" presId="urn:microsoft.com/office/officeart/2005/8/layout/process2"/>
    <dgm:cxn modelId="{8BFD243A-D2B9-4276-84EC-FB2BDFD21AD1}" type="presParOf" srcId="{9F9E5805-61F2-48D9-83B5-AB4898C4B0DC}" destId="{E939BF21-15F4-4C84-8301-C0EB31A6099E}" srcOrd="0" destOrd="0" presId="urn:microsoft.com/office/officeart/2005/8/layout/process2"/>
    <dgm:cxn modelId="{CCAE80ED-C01B-4378-80BA-C25D6FE22E34}" type="presParOf" srcId="{34D8E465-E9FE-4365-94EB-847E20DDA28A}" destId="{BC3BB1C3-D4A3-431A-9618-7C9B0FFD969E}" srcOrd="8" destOrd="0" presId="urn:microsoft.com/office/officeart/2005/8/layout/process2"/>
    <dgm:cxn modelId="{B72711FC-9874-47D8-A66C-7B9E23170BD9}" type="presParOf" srcId="{34D8E465-E9FE-4365-94EB-847E20DDA28A}" destId="{A40B32CF-EFA6-4F60-A358-61B4071E6553}" srcOrd="9" destOrd="0" presId="urn:microsoft.com/office/officeart/2005/8/layout/process2"/>
    <dgm:cxn modelId="{267E8F6F-3391-45E0-A8CC-736BCD8AA759}" type="presParOf" srcId="{A40B32CF-EFA6-4F60-A358-61B4071E6553}" destId="{4C64DAA8-1E29-4E73-BF2D-43ECB531AA66}" srcOrd="0" destOrd="0" presId="urn:microsoft.com/office/officeart/2005/8/layout/process2"/>
    <dgm:cxn modelId="{2D3C5242-AF90-484E-B532-AA7FB041BA3A}" type="presParOf" srcId="{34D8E465-E9FE-4365-94EB-847E20DDA28A}" destId="{84BC4ADA-E66A-45A7-B70A-527AA250FB08}" srcOrd="10" destOrd="0" presId="urn:microsoft.com/office/officeart/2005/8/layout/process2"/>
    <dgm:cxn modelId="{AA61FF85-4976-4AFB-9A40-BA726D17EC25}" type="presParOf" srcId="{34D8E465-E9FE-4365-94EB-847E20DDA28A}" destId="{34424E38-C488-45F2-BF52-BA0FE004EC79}" srcOrd="11" destOrd="0" presId="urn:microsoft.com/office/officeart/2005/8/layout/process2"/>
    <dgm:cxn modelId="{3744B50C-F4F9-40F1-8D3C-4099A565E135}" type="presParOf" srcId="{34424E38-C488-45F2-BF52-BA0FE004EC79}" destId="{730CE725-FBE7-4754-B7A7-BA2E6A34A9F3}" srcOrd="0" destOrd="0" presId="urn:microsoft.com/office/officeart/2005/8/layout/process2"/>
    <dgm:cxn modelId="{37DA84EB-AD94-4224-B6CD-321AEFDF94F6}"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403D8601-259E-46A5-A9EC-BF5984C64701}" type="presOf" srcId="{EA7C336E-1F03-4C02-B610-EE3EE611D576}" destId="{BC3BB1C3-D4A3-431A-9618-7C9B0FFD969E}" srcOrd="0" destOrd="0" presId="urn:microsoft.com/office/officeart/2005/8/layout/process2"/>
    <dgm:cxn modelId="{72369906-E055-42A5-9685-540330EAFC69}" type="presOf" srcId="{B96DDC1D-9C01-4CC2-8E8A-18739CB4BDDC}" destId="{F34F8028-4DFF-4E95-9317-10BB2A41BFBF}" srcOrd="0" destOrd="0" presId="urn:microsoft.com/office/officeart/2005/8/layout/process2"/>
    <dgm:cxn modelId="{470D9D0B-CDC6-4061-B841-550A5A9623A1}" srcId="{B89E2A2B-673A-4BC2-BAD9-9207F546050E}" destId="{EA7C336E-1F03-4C02-B610-EE3EE611D576}" srcOrd="4" destOrd="0" parTransId="{2FD4B40F-BB74-4E50-9355-4B4481B2E4E9}" sibTransId="{697051FD-1CB8-4BBF-AD78-DD8994711BC4}"/>
    <dgm:cxn modelId="{3958240E-F4C2-4DFE-B259-E519F59CDBF4}" type="presOf" srcId="{A0FB4F57-4B86-4CF3-B56B-5E4AF76EE9B2}" destId="{2A1C428F-99FD-4324-A590-C702D6529B98}" srcOrd="1" destOrd="0" presId="urn:microsoft.com/office/officeart/2005/8/layout/process2"/>
    <dgm:cxn modelId="{FF75F610-56CF-4B1A-8298-10A947DA1E75}" type="presOf" srcId="{5AB045E3-2E31-4C35-B104-22415AAF8477}" destId="{9F9E5805-61F2-48D9-83B5-AB4898C4B0DC}" srcOrd="0" destOrd="0" presId="urn:microsoft.com/office/officeart/2005/8/layout/process2"/>
    <dgm:cxn modelId="{9462A818-AED4-4ACD-9618-CF2E85615A94}" type="presOf" srcId="{346CB383-4298-40B5-BE4E-8D1727FC40A8}" destId="{34424E38-C488-45F2-BF52-BA0FE004EC79}" srcOrd="0" destOrd="0" presId="urn:microsoft.com/office/officeart/2005/8/layout/process2"/>
    <dgm:cxn modelId="{40DB6329-BF6D-4E8E-9D1B-5F3556029139}" type="presOf" srcId="{697051FD-1CB8-4BBF-AD78-DD8994711BC4}" destId="{4C64DAA8-1E29-4E73-BF2D-43ECB531AA66}" srcOrd="1" destOrd="0" presId="urn:microsoft.com/office/officeart/2005/8/layout/process2"/>
    <dgm:cxn modelId="{53C5223B-C587-49F1-9B03-F17DC9FCF642}" type="presOf" srcId="{7B288A32-B9EC-4F94-892D-C30F1E96373D}" destId="{15A3CFB5-C63A-4653-8415-277905117373}" srcOrd="0" destOrd="0" presId="urn:microsoft.com/office/officeart/2005/8/layout/process2"/>
    <dgm:cxn modelId="{ED02F862-061C-429B-929D-FB2802899653}" type="presOf" srcId="{A0FB4F57-4B86-4CF3-B56B-5E4AF76EE9B2}" destId="{D763A54B-CF5E-459E-836F-FE395E784981}" srcOrd="0" destOrd="0" presId="urn:microsoft.com/office/officeart/2005/8/layout/process2"/>
    <dgm:cxn modelId="{01746271-2DDC-49FE-8324-55295DCD9956}" type="presOf" srcId="{5AB045E3-2E31-4C35-B104-22415AAF8477}" destId="{E939BF21-15F4-4C84-8301-C0EB31A6099E}" srcOrd="1" destOrd="0" presId="urn:microsoft.com/office/officeart/2005/8/layout/process2"/>
    <dgm:cxn modelId="{8B38F456-BB2B-49A3-8CD7-2ACA8630D02D}" type="presOf" srcId="{710B3434-1833-4854-B281-557EB04EC110}" destId="{2F0E2A68-0125-482F-A444-613772821D0D}" srcOrd="1" destOrd="0" presId="urn:microsoft.com/office/officeart/2005/8/layout/process2"/>
    <dgm:cxn modelId="{F0F0827D-2D49-481A-AA25-F56C6FE4EAC4}" type="presOf" srcId="{710B3434-1833-4854-B281-557EB04EC110}" destId="{5FC5E3C2-E8E7-4094-9EC9-6928CBE4F563}" srcOrd="0"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D187AB87-ACCE-494C-9D89-BD6CE47DF8B3}" type="presOf" srcId="{D745AD79-726A-4F4E-AD13-12FC0DC195A0}" destId="{F476F53F-94CD-4000-8DFA-55587D719EC5}" srcOrd="0" destOrd="0" presId="urn:microsoft.com/office/officeart/2005/8/layout/process2"/>
    <dgm:cxn modelId="{EB43AA9D-CCC5-4113-9DAF-0529B697F516}" type="presOf" srcId="{E61C6AB6-3851-42AD-AC1C-ED7481FE8095}" destId="{3433FCF9-5B83-499C-AD90-41B10A9471D7}" srcOrd="0" destOrd="0" presId="urn:microsoft.com/office/officeart/2005/8/layout/process2"/>
    <dgm:cxn modelId="{809668AA-7FE1-439D-B084-472E4911170F}" type="presOf" srcId="{B96DDC1D-9C01-4CC2-8E8A-18739CB4BDDC}" destId="{53F4A43C-8999-4748-88B5-038357CC266B}" srcOrd="1"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A0896EB3-7D81-4DE6-8342-54298D37EF71}" srcId="{B89E2A2B-673A-4BC2-BAD9-9207F546050E}" destId="{BBFB1839-6EFC-429B-8401-6876D31B22A0}" srcOrd="1" destOrd="0" parTransId="{2E8B301D-0A3A-4DD2-91C5-8F1F5AFDFA28}" sibTransId="{B96DDC1D-9C01-4CC2-8E8A-18739CB4BDDC}"/>
    <dgm:cxn modelId="{294F3AB8-460F-43C3-94E7-4833ED1465E2}" type="presOf" srcId="{B89E2A2B-673A-4BC2-BAD9-9207F546050E}" destId="{34D8E465-E9FE-4365-94EB-847E20DDA28A}" srcOrd="0" destOrd="0" presId="urn:microsoft.com/office/officeart/2005/8/layout/process2"/>
    <dgm:cxn modelId="{D24297CF-7AA2-43EE-B252-D48327A185BF}" type="presOf" srcId="{346CB383-4298-40B5-BE4E-8D1727FC40A8}" destId="{730CE725-FBE7-4754-B7A7-BA2E6A34A9F3}" srcOrd="1" destOrd="0" presId="urn:microsoft.com/office/officeart/2005/8/layout/process2"/>
    <dgm:cxn modelId="{2488D9D0-345A-4486-AC70-03131F91CBC1}" srcId="{B89E2A2B-673A-4BC2-BAD9-9207F546050E}" destId="{5748D5A5-8CA1-4B5E-B8FD-DB7F267F6773}" srcOrd="5" destOrd="0" parTransId="{00F2A7F5-0DCC-429F-807F-27B3BBAE78F7}" sibTransId="{346CB383-4298-40B5-BE4E-8D1727FC40A8}"/>
    <dgm:cxn modelId="{B50437D3-5ECA-47F7-9D93-C464698C27C0}" type="presOf" srcId="{5748D5A5-8CA1-4B5E-B8FD-DB7F267F6773}" destId="{84BC4ADA-E66A-45A7-B70A-527AA250FB08}" srcOrd="0" destOrd="0" presId="urn:microsoft.com/office/officeart/2005/8/layout/process2"/>
    <dgm:cxn modelId="{C0D5A8D9-5F29-4ED6-9360-E6C03D2E341C}" srcId="{B89E2A2B-673A-4BC2-BAD9-9207F546050E}" destId="{D745AD79-726A-4F4E-AD13-12FC0DC195A0}" srcOrd="3" destOrd="0" parTransId="{E8663DD8-4EA1-48AF-ADC2-CBB520E1717C}" sibTransId="{5AB045E3-2E31-4C35-B104-22415AAF8477}"/>
    <dgm:cxn modelId="{88532FDB-0469-47F1-9DCD-817633C40045}" srcId="{B89E2A2B-673A-4BC2-BAD9-9207F546050E}" destId="{A8D06F2C-7180-4DA3-BE60-9FA6BA32E87A}" srcOrd="2" destOrd="0" parTransId="{15EC3CF0-A84C-4F53-8EE4-05814F324B95}" sibTransId="{A0FB4F57-4B86-4CF3-B56B-5E4AF76EE9B2}"/>
    <dgm:cxn modelId="{C6F0C0EB-44BC-4C41-9BE3-4B27DB95E21B}" type="presOf" srcId="{A8D06F2C-7180-4DA3-BE60-9FA6BA32E87A}" destId="{D7BE6D96-2E07-4F67-AB0D-9BC3B950B85A}" srcOrd="0" destOrd="0" presId="urn:microsoft.com/office/officeart/2005/8/layout/process2"/>
    <dgm:cxn modelId="{DCD9A9F5-F1F9-4812-AB99-9FE5B49BBFEA}" type="presOf" srcId="{697051FD-1CB8-4BBF-AD78-DD8994711BC4}" destId="{A40B32CF-EFA6-4F60-A358-61B4071E6553}" srcOrd="0" destOrd="0" presId="urn:microsoft.com/office/officeart/2005/8/layout/process2"/>
    <dgm:cxn modelId="{C2772DFC-9E74-423F-A519-6B9524AA7F55}" type="presOf" srcId="{BBFB1839-6EFC-429B-8401-6876D31B22A0}" destId="{B26BD3AE-8EC8-4B18-ABCE-2E259F2222F4}" srcOrd="0" destOrd="0" presId="urn:microsoft.com/office/officeart/2005/8/layout/process2"/>
    <dgm:cxn modelId="{9CC9B0A2-37DF-4866-8DE1-03E7EBAB36C7}" type="presParOf" srcId="{34D8E465-E9FE-4365-94EB-847E20DDA28A}" destId="{3433FCF9-5B83-499C-AD90-41B10A9471D7}" srcOrd="0" destOrd="0" presId="urn:microsoft.com/office/officeart/2005/8/layout/process2"/>
    <dgm:cxn modelId="{FA690DA0-DEB6-4A60-9DC3-2678A6EF1B75}" type="presParOf" srcId="{34D8E465-E9FE-4365-94EB-847E20DDA28A}" destId="{5FC5E3C2-E8E7-4094-9EC9-6928CBE4F563}" srcOrd="1" destOrd="0" presId="urn:microsoft.com/office/officeart/2005/8/layout/process2"/>
    <dgm:cxn modelId="{3218E8F1-7A64-42B6-AFF3-935A4807EBA5}" type="presParOf" srcId="{5FC5E3C2-E8E7-4094-9EC9-6928CBE4F563}" destId="{2F0E2A68-0125-482F-A444-613772821D0D}" srcOrd="0" destOrd="0" presId="urn:microsoft.com/office/officeart/2005/8/layout/process2"/>
    <dgm:cxn modelId="{6EE224D9-A63B-4F63-B133-E6547F35D143}" type="presParOf" srcId="{34D8E465-E9FE-4365-94EB-847E20DDA28A}" destId="{B26BD3AE-8EC8-4B18-ABCE-2E259F2222F4}" srcOrd="2" destOrd="0" presId="urn:microsoft.com/office/officeart/2005/8/layout/process2"/>
    <dgm:cxn modelId="{4907CEEE-7303-41AF-8C39-83E0EE950518}" type="presParOf" srcId="{34D8E465-E9FE-4365-94EB-847E20DDA28A}" destId="{F34F8028-4DFF-4E95-9317-10BB2A41BFBF}" srcOrd="3" destOrd="0" presId="urn:microsoft.com/office/officeart/2005/8/layout/process2"/>
    <dgm:cxn modelId="{763D330B-E507-45B3-AA97-007EC25BC097}" type="presParOf" srcId="{F34F8028-4DFF-4E95-9317-10BB2A41BFBF}" destId="{53F4A43C-8999-4748-88B5-038357CC266B}" srcOrd="0" destOrd="0" presId="urn:microsoft.com/office/officeart/2005/8/layout/process2"/>
    <dgm:cxn modelId="{261011BB-60C6-431D-92BF-D88658EDEC02}" type="presParOf" srcId="{34D8E465-E9FE-4365-94EB-847E20DDA28A}" destId="{D7BE6D96-2E07-4F67-AB0D-9BC3B950B85A}" srcOrd="4" destOrd="0" presId="urn:microsoft.com/office/officeart/2005/8/layout/process2"/>
    <dgm:cxn modelId="{45FE3D16-4549-4148-880C-23A4C4A65BF9}" type="presParOf" srcId="{34D8E465-E9FE-4365-94EB-847E20DDA28A}" destId="{D763A54B-CF5E-459E-836F-FE395E784981}" srcOrd="5" destOrd="0" presId="urn:microsoft.com/office/officeart/2005/8/layout/process2"/>
    <dgm:cxn modelId="{9CFCB38E-9336-4C57-B566-8039110A3ACD}" type="presParOf" srcId="{D763A54B-CF5E-459E-836F-FE395E784981}" destId="{2A1C428F-99FD-4324-A590-C702D6529B98}" srcOrd="0" destOrd="0" presId="urn:microsoft.com/office/officeart/2005/8/layout/process2"/>
    <dgm:cxn modelId="{C52DE49D-D8AB-462E-B121-358DF4ED26A0}" type="presParOf" srcId="{34D8E465-E9FE-4365-94EB-847E20DDA28A}" destId="{F476F53F-94CD-4000-8DFA-55587D719EC5}" srcOrd="6" destOrd="0" presId="urn:microsoft.com/office/officeart/2005/8/layout/process2"/>
    <dgm:cxn modelId="{5686FCA0-718A-4759-A0CA-01DC9D9E97D5}" type="presParOf" srcId="{34D8E465-E9FE-4365-94EB-847E20DDA28A}" destId="{9F9E5805-61F2-48D9-83B5-AB4898C4B0DC}" srcOrd="7" destOrd="0" presId="urn:microsoft.com/office/officeart/2005/8/layout/process2"/>
    <dgm:cxn modelId="{839C2E6C-2212-4BDA-AB7A-BF6BA7D52F3B}" type="presParOf" srcId="{9F9E5805-61F2-48D9-83B5-AB4898C4B0DC}" destId="{E939BF21-15F4-4C84-8301-C0EB31A6099E}" srcOrd="0" destOrd="0" presId="urn:microsoft.com/office/officeart/2005/8/layout/process2"/>
    <dgm:cxn modelId="{A945AC7A-69AE-4223-BECE-3B978403423D}" type="presParOf" srcId="{34D8E465-E9FE-4365-94EB-847E20DDA28A}" destId="{BC3BB1C3-D4A3-431A-9618-7C9B0FFD969E}" srcOrd="8" destOrd="0" presId="urn:microsoft.com/office/officeart/2005/8/layout/process2"/>
    <dgm:cxn modelId="{80E88648-6595-438D-8E5F-8C35A1C6B8A1}" type="presParOf" srcId="{34D8E465-E9FE-4365-94EB-847E20DDA28A}" destId="{A40B32CF-EFA6-4F60-A358-61B4071E6553}" srcOrd="9" destOrd="0" presId="urn:microsoft.com/office/officeart/2005/8/layout/process2"/>
    <dgm:cxn modelId="{3C41395D-4C37-4533-8B0A-55965B7A9AFF}" type="presParOf" srcId="{A40B32CF-EFA6-4F60-A358-61B4071E6553}" destId="{4C64DAA8-1E29-4E73-BF2D-43ECB531AA66}" srcOrd="0" destOrd="0" presId="urn:microsoft.com/office/officeart/2005/8/layout/process2"/>
    <dgm:cxn modelId="{747C965F-F3BB-4C1C-BC46-6534419AE85E}" type="presParOf" srcId="{34D8E465-E9FE-4365-94EB-847E20DDA28A}" destId="{84BC4ADA-E66A-45A7-B70A-527AA250FB08}" srcOrd="10" destOrd="0" presId="urn:microsoft.com/office/officeart/2005/8/layout/process2"/>
    <dgm:cxn modelId="{AE027796-9A22-4A98-8AF8-1C6DB87D3F93}" type="presParOf" srcId="{34D8E465-E9FE-4365-94EB-847E20DDA28A}" destId="{34424E38-C488-45F2-BF52-BA0FE004EC79}" srcOrd="11" destOrd="0" presId="urn:microsoft.com/office/officeart/2005/8/layout/process2"/>
    <dgm:cxn modelId="{AD4426E0-EDD8-4F27-BB66-642C5E763714}" type="presParOf" srcId="{34424E38-C488-45F2-BF52-BA0FE004EC79}" destId="{730CE725-FBE7-4754-B7A7-BA2E6A34A9F3}" srcOrd="0" destOrd="0" presId="urn:microsoft.com/office/officeart/2005/8/layout/process2"/>
    <dgm:cxn modelId="{4BA46BF1-120B-47BA-9F5D-8B61F3E49382}"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C6B08D05-DBA8-461F-9B67-462E6EEFE85F}" type="presOf" srcId="{A0FB4F57-4B86-4CF3-B56B-5E4AF76EE9B2}" destId="{2A1C428F-99FD-4324-A590-C702D6529B98}" srcOrd="1" destOrd="0" presId="urn:microsoft.com/office/officeart/2005/8/layout/process2"/>
    <dgm:cxn modelId="{470D9D0B-CDC6-4061-B841-550A5A9623A1}" srcId="{B89E2A2B-673A-4BC2-BAD9-9207F546050E}" destId="{EA7C336E-1F03-4C02-B610-EE3EE611D576}" srcOrd="4" destOrd="0" parTransId="{2FD4B40F-BB74-4E50-9355-4B4481B2E4E9}" sibTransId="{697051FD-1CB8-4BBF-AD78-DD8994711BC4}"/>
    <dgm:cxn modelId="{EE513A18-208A-4B59-B322-1F564EFA4B61}" type="presOf" srcId="{710B3434-1833-4854-B281-557EB04EC110}" destId="{5FC5E3C2-E8E7-4094-9EC9-6928CBE4F563}" srcOrd="0" destOrd="0" presId="urn:microsoft.com/office/officeart/2005/8/layout/process2"/>
    <dgm:cxn modelId="{DD578A1C-93CE-4D49-BFC9-C417C348FA84}" type="presOf" srcId="{7B288A32-B9EC-4F94-892D-C30F1E96373D}" destId="{15A3CFB5-C63A-4653-8415-277905117373}" srcOrd="0" destOrd="0" presId="urn:microsoft.com/office/officeart/2005/8/layout/process2"/>
    <dgm:cxn modelId="{06F39F21-0C01-4AB6-ADC7-9A1EE92EC484}" type="presOf" srcId="{A0FB4F57-4B86-4CF3-B56B-5E4AF76EE9B2}" destId="{D763A54B-CF5E-459E-836F-FE395E784981}" srcOrd="0" destOrd="0" presId="urn:microsoft.com/office/officeart/2005/8/layout/process2"/>
    <dgm:cxn modelId="{ADA49530-4BA9-4F89-8127-B232A4D34422}" type="presOf" srcId="{E61C6AB6-3851-42AD-AC1C-ED7481FE8095}" destId="{3433FCF9-5B83-499C-AD90-41B10A9471D7}" srcOrd="0" destOrd="0" presId="urn:microsoft.com/office/officeart/2005/8/layout/process2"/>
    <dgm:cxn modelId="{23564536-B445-42CE-A5D7-31302B232AD7}" type="presOf" srcId="{EA7C336E-1F03-4C02-B610-EE3EE611D576}" destId="{BC3BB1C3-D4A3-431A-9618-7C9B0FFD969E}" srcOrd="0" destOrd="0" presId="urn:microsoft.com/office/officeart/2005/8/layout/process2"/>
    <dgm:cxn modelId="{A3101363-07C1-48A8-9566-97B67C99BECD}" type="presOf" srcId="{D745AD79-726A-4F4E-AD13-12FC0DC195A0}" destId="{F476F53F-94CD-4000-8DFA-55587D719EC5}" srcOrd="0" destOrd="0" presId="urn:microsoft.com/office/officeart/2005/8/layout/process2"/>
    <dgm:cxn modelId="{8B669869-4DC6-44DC-9670-4D4E4D91072E}" type="presOf" srcId="{697051FD-1CB8-4BBF-AD78-DD8994711BC4}" destId="{A40B32CF-EFA6-4F60-A358-61B4071E6553}" srcOrd="0" destOrd="0" presId="urn:microsoft.com/office/officeart/2005/8/layout/process2"/>
    <dgm:cxn modelId="{4A83DD4C-7EFE-45CD-BF36-EE2E57FF5BFD}" type="presOf" srcId="{346CB383-4298-40B5-BE4E-8D1727FC40A8}" destId="{730CE725-FBE7-4754-B7A7-BA2E6A34A9F3}" srcOrd="1" destOrd="0" presId="urn:microsoft.com/office/officeart/2005/8/layout/process2"/>
    <dgm:cxn modelId="{A117EC50-089E-447B-B788-F93BAD362C79}" type="presOf" srcId="{697051FD-1CB8-4BBF-AD78-DD8994711BC4}" destId="{4C64DAA8-1E29-4E73-BF2D-43ECB531AA66}" srcOrd="1" destOrd="0" presId="urn:microsoft.com/office/officeart/2005/8/layout/process2"/>
    <dgm:cxn modelId="{C76BB955-4E39-458D-81DD-DE3B3AD70F7A}" type="presOf" srcId="{B96DDC1D-9C01-4CC2-8E8A-18739CB4BDDC}" destId="{F34F8028-4DFF-4E95-9317-10BB2A41BFBF}" srcOrd="0" destOrd="0" presId="urn:microsoft.com/office/officeart/2005/8/layout/process2"/>
    <dgm:cxn modelId="{E3FA0957-8F65-4D7D-ACA4-CCD0F9022EAB}" type="presOf" srcId="{BBFB1839-6EFC-429B-8401-6876D31B22A0}" destId="{B26BD3AE-8EC8-4B18-ABCE-2E259F2222F4}" srcOrd="0"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6CE15789-3D3A-499A-922D-73AFA1CF0F1D}" type="presOf" srcId="{710B3434-1833-4854-B281-557EB04EC110}" destId="{2F0E2A68-0125-482F-A444-613772821D0D}" srcOrd="1" destOrd="0" presId="urn:microsoft.com/office/officeart/2005/8/layout/process2"/>
    <dgm:cxn modelId="{3C09B496-0D00-4EE3-9D79-B2AFEFCA8FC1}" type="presOf" srcId="{A8D06F2C-7180-4DA3-BE60-9FA6BA32E87A}" destId="{D7BE6D96-2E07-4F67-AB0D-9BC3B950B85A}" srcOrd="0" destOrd="0" presId="urn:microsoft.com/office/officeart/2005/8/layout/process2"/>
    <dgm:cxn modelId="{1005359F-33B8-4A94-978D-518881A43046}" type="presOf" srcId="{5AB045E3-2E31-4C35-B104-22415AAF8477}" destId="{E939BF21-15F4-4C84-8301-C0EB31A6099E}" srcOrd="1"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A0896EB3-7D81-4DE6-8342-54298D37EF71}" srcId="{B89E2A2B-673A-4BC2-BAD9-9207F546050E}" destId="{BBFB1839-6EFC-429B-8401-6876D31B22A0}" srcOrd="1" destOrd="0" parTransId="{2E8B301D-0A3A-4DD2-91C5-8F1F5AFDFA28}" sibTransId="{B96DDC1D-9C01-4CC2-8E8A-18739CB4BDDC}"/>
    <dgm:cxn modelId="{C018C1C4-D3FB-47B1-8CFB-4B1425C7AA4D}" type="presOf" srcId="{5748D5A5-8CA1-4B5E-B8FD-DB7F267F6773}" destId="{84BC4ADA-E66A-45A7-B70A-527AA250FB08}" srcOrd="0" destOrd="0" presId="urn:microsoft.com/office/officeart/2005/8/layout/process2"/>
    <dgm:cxn modelId="{2488D9D0-345A-4486-AC70-03131F91CBC1}" srcId="{B89E2A2B-673A-4BC2-BAD9-9207F546050E}" destId="{5748D5A5-8CA1-4B5E-B8FD-DB7F267F6773}" srcOrd="5" destOrd="0" parTransId="{00F2A7F5-0DCC-429F-807F-27B3BBAE78F7}" sibTransId="{346CB383-4298-40B5-BE4E-8D1727FC40A8}"/>
    <dgm:cxn modelId="{C0D5A8D9-5F29-4ED6-9360-E6C03D2E341C}" srcId="{B89E2A2B-673A-4BC2-BAD9-9207F546050E}" destId="{D745AD79-726A-4F4E-AD13-12FC0DC195A0}" srcOrd="3" destOrd="0" parTransId="{E8663DD8-4EA1-48AF-ADC2-CBB520E1717C}" sibTransId="{5AB045E3-2E31-4C35-B104-22415AAF8477}"/>
    <dgm:cxn modelId="{88532FDB-0469-47F1-9DCD-817633C40045}" srcId="{B89E2A2B-673A-4BC2-BAD9-9207F546050E}" destId="{A8D06F2C-7180-4DA3-BE60-9FA6BA32E87A}" srcOrd="2" destOrd="0" parTransId="{15EC3CF0-A84C-4F53-8EE4-05814F324B95}" sibTransId="{A0FB4F57-4B86-4CF3-B56B-5E4AF76EE9B2}"/>
    <dgm:cxn modelId="{D810B6E6-A408-4D38-A905-20F813731FD8}" type="presOf" srcId="{5AB045E3-2E31-4C35-B104-22415AAF8477}" destId="{9F9E5805-61F2-48D9-83B5-AB4898C4B0DC}" srcOrd="0" destOrd="0" presId="urn:microsoft.com/office/officeart/2005/8/layout/process2"/>
    <dgm:cxn modelId="{7B09ADEB-2B91-4912-B1C1-86A887820B50}" type="presOf" srcId="{B89E2A2B-673A-4BC2-BAD9-9207F546050E}" destId="{34D8E465-E9FE-4365-94EB-847E20DDA28A}" srcOrd="0" destOrd="0" presId="urn:microsoft.com/office/officeart/2005/8/layout/process2"/>
    <dgm:cxn modelId="{DB0228F2-BF0A-40F6-9E8E-7086943FA993}" type="presOf" srcId="{346CB383-4298-40B5-BE4E-8D1727FC40A8}" destId="{34424E38-C488-45F2-BF52-BA0FE004EC79}" srcOrd="0" destOrd="0" presId="urn:microsoft.com/office/officeart/2005/8/layout/process2"/>
    <dgm:cxn modelId="{1A437EFC-765D-417C-B40F-594F894359A9}" type="presOf" srcId="{B96DDC1D-9C01-4CC2-8E8A-18739CB4BDDC}" destId="{53F4A43C-8999-4748-88B5-038357CC266B}" srcOrd="1" destOrd="0" presId="urn:microsoft.com/office/officeart/2005/8/layout/process2"/>
    <dgm:cxn modelId="{E36366D4-51D8-4399-9245-39476D38DD70}" type="presParOf" srcId="{34D8E465-E9FE-4365-94EB-847E20DDA28A}" destId="{3433FCF9-5B83-499C-AD90-41B10A9471D7}" srcOrd="0" destOrd="0" presId="urn:microsoft.com/office/officeart/2005/8/layout/process2"/>
    <dgm:cxn modelId="{AAD4BCEA-64E0-4EC1-8F1B-DD60B277CD8A}" type="presParOf" srcId="{34D8E465-E9FE-4365-94EB-847E20DDA28A}" destId="{5FC5E3C2-E8E7-4094-9EC9-6928CBE4F563}" srcOrd="1" destOrd="0" presId="urn:microsoft.com/office/officeart/2005/8/layout/process2"/>
    <dgm:cxn modelId="{6A8E08DA-8FE2-4E40-9FD2-BE7DA5FBEE5A}" type="presParOf" srcId="{5FC5E3C2-E8E7-4094-9EC9-6928CBE4F563}" destId="{2F0E2A68-0125-482F-A444-613772821D0D}" srcOrd="0" destOrd="0" presId="urn:microsoft.com/office/officeart/2005/8/layout/process2"/>
    <dgm:cxn modelId="{544E4282-88C5-4B4B-843D-9769EDFB1006}" type="presParOf" srcId="{34D8E465-E9FE-4365-94EB-847E20DDA28A}" destId="{B26BD3AE-8EC8-4B18-ABCE-2E259F2222F4}" srcOrd="2" destOrd="0" presId="urn:microsoft.com/office/officeart/2005/8/layout/process2"/>
    <dgm:cxn modelId="{AECE2092-D4C7-4C7F-8216-514254232374}" type="presParOf" srcId="{34D8E465-E9FE-4365-94EB-847E20DDA28A}" destId="{F34F8028-4DFF-4E95-9317-10BB2A41BFBF}" srcOrd="3" destOrd="0" presId="urn:microsoft.com/office/officeart/2005/8/layout/process2"/>
    <dgm:cxn modelId="{F6FE6D6A-949E-406F-B77B-5FFACEFF2334}" type="presParOf" srcId="{F34F8028-4DFF-4E95-9317-10BB2A41BFBF}" destId="{53F4A43C-8999-4748-88B5-038357CC266B}" srcOrd="0" destOrd="0" presId="urn:microsoft.com/office/officeart/2005/8/layout/process2"/>
    <dgm:cxn modelId="{72D02160-6ACF-4B56-AF23-2973C25960D7}" type="presParOf" srcId="{34D8E465-E9FE-4365-94EB-847E20DDA28A}" destId="{D7BE6D96-2E07-4F67-AB0D-9BC3B950B85A}" srcOrd="4" destOrd="0" presId="urn:microsoft.com/office/officeart/2005/8/layout/process2"/>
    <dgm:cxn modelId="{97078B57-8F5D-4B2A-B2C9-0F60B071704D}" type="presParOf" srcId="{34D8E465-E9FE-4365-94EB-847E20DDA28A}" destId="{D763A54B-CF5E-459E-836F-FE395E784981}" srcOrd="5" destOrd="0" presId="urn:microsoft.com/office/officeart/2005/8/layout/process2"/>
    <dgm:cxn modelId="{68ECC15C-4F49-4F06-992E-80E0032C691B}" type="presParOf" srcId="{D763A54B-CF5E-459E-836F-FE395E784981}" destId="{2A1C428F-99FD-4324-A590-C702D6529B98}" srcOrd="0" destOrd="0" presId="urn:microsoft.com/office/officeart/2005/8/layout/process2"/>
    <dgm:cxn modelId="{86E9C5EF-BE70-4B8F-A29A-B5477673906E}" type="presParOf" srcId="{34D8E465-E9FE-4365-94EB-847E20DDA28A}" destId="{F476F53F-94CD-4000-8DFA-55587D719EC5}" srcOrd="6" destOrd="0" presId="urn:microsoft.com/office/officeart/2005/8/layout/process2"/>
    <dgm:cxn modelId="{EFADF5B8-45A2-4659-97E1-C526EADD3B5D}" type="presParOf" srcId="{34D8E465-E9FE-4365-94EB-847E20DDA28A}" destId="{9F9E5805-61F2-48D9-83B5-AB4898C4B0DC}" srcOrd="7" destOrd="0" presId="urn:microsoft.com/office/officeart/2005/8/layout/process2"/>
    <dgm:cxn modelId="{DDDB3E47-329F-4A00-B674-307FBF97A155}" type="presParOf" srcId="{9F9E5805-61F2-48D9-83B5-AB4898C4B0DC}" destId="{E939BF21-15F4-4C84-8301-C0EB31A6099E}" srcOrd="0" destOrd="0" presId="urn:microsoft.com/office/officeart/2005/8/layout/process2"/>
    <dgm:cxn modelId="{51B73E98-A115-4143-AF5F-6F66807C598E}" type="presParOf" srcId="{34D8E465-E9FE-4365-94EB-847E20DDA28A}" destId="{BC3BB1C3-D4A3-431A-9618-7C9B0FFD969E}" srcOrd="8" destOrd="0" presId="urn:microsoft.com/office/officeart/2005/8/layout/process2"/>
    <dgm:cxn modelId="{9B8CAD21-4AC3-438B-A13E-B51FA9BE367C}" type="presParOf" srcId="{34D8E465-E9FE-4365-94EB-847E20DDA28A}" destId="{A40B32CF-EFA6-4F60-A358-61B4071E6553}" srcOrd="9" destOrd="0" presId="urn:microsoft.com/office/officeart/2005/8/layout/process2"/>
    <dgm:cxn modelId="{C41D1C69-B1B3-49AC-8248-30F2251FCDF4}" type="presParOf" srcId="{A40B32CF-EFA6-4F60-A358-61B4071E6553}" destId="{4C64DAA8-1E29-4E73-BF2D-43ECB531AA66}" srcOrd="0" destOrd="0" presId="urn:microsoft.com/office/officeart/2005/8/layout/process2"/>
    <dgm:cxn modelId="{28CE3AEA-E5EE-4CF9-A765-CDBDA06B67D3}" type="presParOf" srcId="{34D8E465-E9FE-4365-94EB-847E20DDA28A}" destId="{84BC4ADA-E66A-45A7-B70A-527AA250FB08}" srcOrd="10" destOrd="0" presId="urn:microsoft.com/office/officeart/2005/8/layout/process2"/>
    <dgm:cxn modelId="{7243E2CF-269F-4E4E-9CC5-236693BA909A}" type="presParOf" srcId="{34D8E465-E9FE-4365-94EB-847E20DDA28A}" destId="{34424E38-C488-45F2-BF52-BA0FE004EC79}" srcOrd="11" destOrd="0" presId="urn:microsoft.com/office/officeart/2005/8/layout/process2"/>
    <dgm:cxn modelId="{B0668F41-95FA-48D2-9CA5-5B4D2FC96B67}" type="presParOf" srcId="{34424E38-C488-45F2-BF52-BA0FE004EC79}" destId="{730CE725-FBE7-4754-B7A7-BA2E6A34A9F3}" srcOrd="0" destOrd="0" presId="urn:microsoft.com/office/officeart/2005/8/layout/process2"/>
    <dgm:cxn modelId="{5DB98726-6980-45D7-B69C-CD7B938DFBFB}"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13BDB7-F137-4ECD-A5EC-7C351CB6E0A8}" type="doc">
      <dgm:prSet loTypeId="urn:microsoft.com/office/officeart/2005/8/layout/orgChart1" loCatId="hierarchy" qsTypeId="urn:microsoft.com/office/officeart/2005/8/quickstyle/simple5" qsCatId="simple" csTypeId="urn:microsoft.com/office/officeart/2005/8/colors/accent0_1" csCatId="mainScheme" phldr="1"/>
      <dgm:spPr/>
      <dgm:t>
        <a:bodyPr/>
        <a:lstStyle/>
        <a:p>
          <a:endParaRPr lang="en-US"/>
        </a:p>
      </dgm:t>
    </dgm:pt>
    <dgm:pt modelId="{3CC620A9-73E6-4E10-A601-58DF037AB843}">
      <dgm:prSet phldrT="[Text]"/>
      <dgm:spPr/>
      <dgm:t>
        <a:bodyPr/>
        <a:lstStyle/>
        <a:p>
          <a:r>
            <a:rPr lang="en-US" dirty="0"/>
            <a:t>Marketing</a:t>
          </a:r>
        </a:p>
      </dgm:t>
    </dgm:pt>
    <dgm:pt modelId="{47BDD06B-9E07-4559-A334-E71F51E17E4D}" type="parTrans" cxnId="{6BA5F029-468A-447A-87D2-D012C07FF688}">
      <dgm:prSet/>
      <dgm:spPr/>
      <dgm:t>
        <a:bodyPr/>
        <a:lstStyle/>
        <a:p>
          <a:endParaRPr lang="en-US"/>
        </a:p>
      </dgm:t>
    </dgm:pt>
    <dgm:pt modelId="{03EFAA2D-17D3-41A6-844C-DCE9775BF3A7}" type="sibTrans" cxnId="{6BA5F029-468A-447A-87D2-D012C07FF688}">
      <dgm:prSet/>
      <dgm:spPr/>
      <dgm:t>
        <a:bodyPr/>
        <a:lstStyle/>
        <a:p>
          <a:endParaRPr lang="en-US"/>
        </a:p>
      </dgm:t>
    </dgm:pt>
    <dgm:pt modelId="{1FF4CDC2-2B26-4692-8C30-7F3F15B776CA}">
      <dgm:prSet phldrT="[Text]"/>
      <dgm:spPr/>
      <dgm:t>
        <a:bodyPr/>
        <a:lstStyle/>
        <a:p>
          <a:r>
            <a:rPr lang="en-US" dirty="0"/>
            <a:t>External</a:t>
          </a:r>
        </a:p>
      </dgm:t>
    </dgm:pt>
    <dgm:pt modelId="{1395732B-6AB4-405D-A340-BB0AE67ED5D7}" type="parTrans" cxnId="{72ACCF6B-5758-40D2-8EB7-3AEF57EDBD96}">
      <dgm:prSet/>
      <dgm:spPr/>
      <dgm:t>
        <a:bodyPr/>
        <a:lstStyle/>
        <a:p>
          <a:endParaRPr lang="en-US"/>
        </a:p>
      </dgm:t>
    </dgm:pt>
    <dgm:pt modelId="{2D70DD15-B0CE-4AC8-A781-939FF2E10FE7}" type="sibTrans" cxnId="{72ACCF6B-5758-40D2-8EB7-3AEF57EDBD96}">
      <dgm:prSet/>
      <dgm:spPr/>
      <dgm:t>
        <a:bodyPr/>
        <a:lstStyle/>
        <a:p>
          <a:endParaRPr lang="en-US"/>
        </a:p>
      </dgm:t>
    </dgm:pt>
    <dgm:pt modelId="{3D24011D-7B69-4E94-AE09-14085904DCEE}">
      <dgm:prSet phldrT="[Text]"/>
      <dgm:spPr/>
      <dgm:t>
        <a:bodyPr/>
        <a:lstStyle/>
        <a:p>
          <a:r>
            <a:rPr lang="en-US" dirty="0"/>
            <a:t>Internal</a:t>
          </a:r>
        </a:p>
      </dgm:t>
    </dgm:pt>
    <dgm:pt modelId="{4BF7D198-5BE3-44BE-AF65-590E1CFBFB4C}" type="parTrans" cxnId="{B5F657B9-6E38-49DC-9CE4-691090BA2E61}">
      <dgm:prSet/>
      <dgm:spPr/>
      <dgm:t>
        <a:bodyPr/>
        <a:lstStyle/>
        <a:p>
          <a:endParaRPr lang="en-US"/>
        </a:p>
      </dgm:t>
    </dgm:pt>
    <dgm:pt modelId="{B290B87C-7813-4BB2-B27C-908A4992AB24}" type="sibTrans" cxnId="{B5F657B9-6E38-49DC-9CE4-691090BA2E61}">
      <dgm:prSet/>
      <dgm:spPr/>
      <dgm:t>
        <a:bodyPr/>
        <a:lstStyle/>
        <a:p>
          <a:endParaRPr lang="en-US"/>
        </a:p>
      </dgm:t>
    </dgm:pt>
    <dgm:pt modelId="{D5EB22CC-1E2E-4BC3-9099-8497DFFBECF2}">
      <dgm:prSet phldrT="[Text]"/>
      <dgm:spPr/>
      <dgm:t>
        <a:bodyPr/>
        <a:lstStyle/>
        <a:p>
          <a:r>
            <a:rPr lang="en-US" dirty="0"/>
            <a:t>Current patient to return</a:t>
          </a:r>
        </a:p>
      </dgm:t>
    </dgm:pt>
    <dgm:pt modelId="{4D87B9A3-3E8C-47ED-B2BB-8E700E072CE8}" type="parTrans" cxnId="{13EFA170-C9DD-4EFC-9BE9-CF6CD80676D3}">
      <dgm:prSet/>
      <dgm:spPr/>
      <dgm:t>
        <a:bodyPr/>
        <a:lstStyle/>
        <a:p>
          <a:endParaRPr lang="en-US"/>
        </a:p>
      </dgm:t>
    </dgm:pt>
    <dgm:pt modelId="{436B156C-AD4B-4D19-8F0B-075100408CE3}" type="sibTrans" cxnId="{13EFA170-C9DD-4EFC-9BE9-CF6CD80676D3}">
      <dgm:prSet/>
      <dgm:spPr/>
      <dgm:t>
        <a:bodyPr/>
        <a:lstStyle/>
        <a:p>
          <a:endParaRPr lang="en-US"/>
        </a:p>
      </dgm:t>
    </dgm:pt>
    <dgm:pt modelId="{B1619B09-563F-4730-8728-BE8B7E25CCB6}">
      <dgm:prSet phldrT="[Text]"/>
      <dgm:spPr/>
      <dgm:t>
        <a:bodyPr/>
        <a:lstStyle/>
        <a:p>
          <a:r>
            <a:rPr lang="en-US" dirty="0"/>
            <a:t>Increase $/Patient</a:t>
          </a:r>
        </a:p>
      </dgm:t>
    </dgm:pt>
    <dgm:pt modelId="{E8311481-8E5E-4289-B6AD-BE646B59D900}" type="parTrans" cxnId="{05CE5FD4-05AF-4BAB-A22F-9FE85BFC9681}">
      <dgm:prSet/>
      <dgm:spPr/>
      <dgm:t>
        <a:bodyPr/>
        <a:lstStyle/>
        <a:p>
          <a:endParaRPr lang="en-US"/>
        </a:p>
      </dgm:t>
    </dgm:pt>
    <dgm:pt modelId="{5A61B293-C11A-44AA-9148-95516EA7CCD7}" type="sibTrans" cxnId="{05CE5FD4-05AF-4BAB-A22F-9FE85BFC9681}">
      <dgm:prSet/>
      <dgm:spPr/>
      <dgm:t>
        <a:bodyPr/>
        <a:lstStyle/>
        <a:p>
          <a:endParaRPr lang="en-US"/>
        </a:p>
      </dgm:t>
    </dgm:pt>
    <dgm:pt modelId="{B3F10186-CC29-492D-AB54-F2C903BDB6AD}">
      <dgm:prSet phldrT="[Text]"/>
      <dgm:spPr/>
      <dgm:t>
        <a:bodyPr/>
        <a:lstStyle/>
        <a:p>
          <a:r>
            <a:rPr lang="en-US" dirty="0"/>
            <a:t>Current Patient  to refer          New Patient</a:t>
          </a:r>
        </a:p>
      </dgm:t>
    </dgm:pt>
    <dgm:pt modelId="{7AAA7A35-AF5B-47F8-9631-FB8E0571CC29}" type="parTrans" cxnId="{FC62E090-0D9F-4C46-9329-DCAB0255A99B}">
      <dgm:prSet/>
      <dgm:spPr/>
      <dgm:t>
        <a:bodyPr/>
        <a:lstStyle/>
        <a:p>
          <a:endParaRPr lang="en-US"/>
        </a:p>
      </dgm:t>
    </dgm:pt>
    <dgm:pt modelId="{EAC7AC0D-CD20-4FBB-AC9E-38B5018BDECE}" type="sibTrans" cxnId="{FC62E090-0D9F-4C46-9329-DCAB0255A99B}">
      <dgm:prSet/>
      <dgm:spPr/>
      <dgm:t>
        <a:bodyPr/>
        <a:lstStyle/>
        <a:p>
          <a:endParaRPr lang="en-US"/>
        </a:p>
      </dgm:t>
    </dgm:pt>
    <dgm:pt modelId="{C70C7D83-9879-4776-B6A0-D60BA00EBC59}">
      <dgm:prSet phldrT="[Text]"/>
      <dgm:spPr/>
      <dgm:t>
        <a:bodyPr/>
        <a:lstStyle/>
        <a:p>
          <a:r>
            <a:rPr lang="en-US" dirty="0"/>
            <a:t>New Patient      in Chair</a:t>
          </a:r>
        </a:p>
      </dgm:t>
    </dgm:pt>
    <dgm:pt modelId="{D2578631-C563-42CB-B66D-323C6DF7952F}" type="parTrans" cxnId="{CD3B6B49-8700-4F40-9700-186B32191E4C}">
      <dgm:prSet/>
      <dgm:spPr/>
      <dgm:t>
        <a:bodyPr/>
        <a:lstStyle/>
        <a:p>
          <a:endParaRPr lang="en-US"/>
        </a:p>
      </dgm:t>
    </dgm:pt>
    <dgm:pt modelId="{793793BA-FB43-42CF-B66E-4A851FE4D874}" type="sibTrans" cxnId="{CD3B6B49-8700-4F40-9700-186B32191E4C}">
      <dgm:prSet/>
      <dgm:spPr/>
      <dgm:t>
        <a:bodyPr/>
        <a:lstStyle/>
        <a:p>
          <a:endParaRPr lang="en-US"/>
        </a:p>
      </dgm:t>
    </dgm:pt>
    <dgm:pt modelId="{79780EF8-A9C4-4E7C-A299-73DE9AB60E7F}" type="pres">
      <dgm:prSet presAssocID="{7013BDB7-F137-4ECD-A5EC-7C351CB6E0A8}" presName="hierChild1" presStyleCnt="0">
        <dgm:presLayoutVars>
          <dgm:orgChart val="1"/>
          <dgm:chPref val="1"/>
          <dgm:dir/>
          <dgm:animOne val="branch"/>
          <dgm:animLvl val="lvl"/>
          <dgm:resizeHandles/>
        </dgm:presLayoutVars>
      </dgm:prSet>
      <dgm:spPr/>
    </dgm:pt>
    <dgm:pt modelId="{CD61B8F9-1B4A-4541-A7D6-7080BD8C7B4B}" type="pres">
      <dgm:prSet presAssocID="{3CC620A9-73E6-4E10-A601-58DF037AB843}" presName="hierRoot1" presStyleCnt="0">
        <dgm:presLayoutVars>
          <dgm:hierBranch val="init"/>
        </dgm:presLayoutVars>
      </dgm:prSet>
      <dgm:spPr/>
    </dgm:pt>
    <dgm:pt modelId="{7DF85A83-E164-4E34-8957-7DBF8B81942D}" type="pres">
      <dgm:prSet presAssocID="{3CC620A9-73E6-4E10-A601-58DF037AB843}" presName="rootComposite1" presStyleCnt="0"/>
      <dgm:spPr/>
    </dgm:pt>
    <dgm:pt modelId="{D22AC0C5-821D-4A67-A538-161BBAEA8FE2}" type="pres">
      <dgm:prSet presAssocID="{3CC620A9-73E6-4E10-A601-58DF037AB843}" presName="rootText1" presStyleLbl="node0" presStyleIdx="0" presStyleCnt="1">
        <dgm:presLayoutVars>
          <dgm:chPref val="3"/>
        </dgm:presLayoutVars>
      </dgm:prSet>
      <dgm:spPr/>
    </dgm:pt>
    <dgm:pt modelId="{E73FC3C7-FEBB-4F4B-A9EE-BF737DF776F9}" type="pres">
      <dgm:prSet presAssocID="{3CC620A9-73E6-4E10-A601-58DF037AB843}" presName="rootConnector1" presStyleLbl="node1" presStyleIdx="0" presStyleCnt="0"/>
      <dgm:spPr/>
    </dgm:pt>
    <dgm:pt modelId="{298DB059-68EF-41CE-874C-5340BBDD036B}" type="pres">
      <dgm:prSet presAssocID="{3CC620A9-73E6-4E10-A601-58DF037AB843}" presName="hierChild2" presStyleCnt="0"/>
      <dgm:spPr/>
    </dgm:pt>
    <dgm:pt modelId="{49343806-9984-474E-ACDA-DD4D9EF10E8B}" type="pres">
      <dgm:prSet presAssocID="{1395732B-6AB4-405D-A340-BB0AE67ED5D7}" presName="Name37" presStyleLbl="parChTrans1D2" presStyleIdx="0" presStyleCnt="2"/>
      <dgm:spPr/>
    </dgm:pt>
    <dgm:pt modelId="{5DDE50BF-C1A4-4563-B4A5-F755A42690CB}" type="pres">
      <dgm:prSet presAssocID="{1FF4CDC2-2B26-4692-8C30-7F3F15B776CA}" presName="hierRoot2" presStyleCnt="0">
        <dgm:presLayoutVars>
          <dgm:hierBranch val="init"/>
        </dgm:presLayoutVars>
      </dgm:prSet>
      <dgm:spPr/>
    </dgm:pt>
    <dgm:pt modelId="{019B5026-4D1F-4950-BB93-8E3607B1FA9C}" type="pres">
      <dgm:prSet presAssocID="{1FF4CDC2-2B26-4692-8C30-7F3F15B776CA}" presName="rootComposite" presStyleCnt="0"/>
      <dgm:spPr/>
    </dgm:pt>
    <dgm:pt modelId="{D3E1F5FF-D637-4A6B-9C30-C427FD9ACBD8}" type="pres">
      <dgm:prSet presAssocID="{1FF4CDC2-2B26-4692-8C30-7F3F15B776CA}" presName="rootText" presStyleLbl="node2" presStyleIdx="0" presStyleCnt="2">
        <dgm:presLayoutVars>
          <dgm:chPref val="3"/>
        </dgm:presLayoutVars>
      </dgm:prSet>
      <dgm:spPr/>
    </dgm:pt>
    <dgm:pt modelId="{AC7D70FD-1F1E-43B5-9C7E-CD38EA8DB940}" type="pres">
      <dgm:prSet presAssocID="{1FF4CDC2-2B26-4692-8C30-7F3F15B776CA}" presName="rootConnector" presStyleLbl="node2" presStyleIdx="0" presStyleCnt="2"/>
      <dgm:spPr/>
    </dgm:pt>
    <dgm:pt modelId="{CEA4DA05-D474-4773-B887-03E85FD7BF49}" type="pres">
      <dgm:prSet presAssocID="{1FF4CDC2-2B26-4692-8C30-7F3F15B776CA}" presName="hierChild4" presStyleCnt="0"/>
      <dgm:spPr/>
    </dgm:pt>
    <dgm:pt modelId="{4EBC7B32-9B17-4BD8-BF3B-B349F127332F}" type="pres">
      <dgm:prSet presAssocID="{D2578631-C563-42CB-B66D-323C6DF7952F}" presName="Name37" presStyleLbl="parChTrans1D3" presStyleIdx="0" presStyleCnt="4"/>
      <dgm:spPr/>
    </dgm:pt>
    <dgm:pt modelId="{276EE406-A1CB-4D76-81E5-81257D253B2A}" type="pres">
      <dgm:prSet presAssocID="{C70C7D83-9879-4776-B6A0-D60BA00EBC59}" presName="hierRoot2" presStyleCnt="0">
        <dgm:presLayoutVars>
          <dgm:hierBranch val="init"/>
        </dgm:presLayoutVars>
      </dgm:prSet>
      <dgm:spPr/>
    </dgm:pt>
    <dgm:pt modelId="{08E917DD-3435-427D-96BA-A710B7607C12}" type="pres">
      <dgm:prSet presAssocID="{C70C7D83-9879-4776-B6A0-D60BA00EBC59}" presName="rootComposite" presStyleCnt="0"/>
      <dgm:spPr/>
    </dgm:pt>
    <dgm:pt modelId="{57A159B3-13F9-4474-8F8F-907B6B7DE0D9}" type="pres">
      <dgm:prSet presAssocID="{C70C7D83-9879-4776-B6A0-D60BA00EBC59}" presName="rootText" presStyleLbl="node3" presStyleIdx="0" presStyleCnt="4">
        <dgm:presLayoutVars>
          <dgm:chPref val="3"/>
        </dgm:presLayoutVars>
      </dgm:prSet>
      <dgm:spPr/>
    </dgm:pt>
    <dgm:pt modelId="{F4EF278B-71BD-444C-BB18-90F153AD2477}" type="pres">
      <dgm:prSet presAssocID="{C70C7D83-9879-4776-B6A0-D60BA00EBC59}" presName="rootConnector" presStyleLbl="node3" presStyleIdx="0" presStyleCnt="4"/>
      <dgm:spPr/>
    </dgm:pt>
    <dgm:pt modelId="{3BDEE9EA-1603-4E3C-ACD6-20EC6B10A6EA}" type="pres">
      <dgm:prSet presAssocID="{C70C7D83-9879-4776-B6A0-D60BA00EBC59}" presName="hierChild4" presStyleCnt="0"/>
      <dgm:spPr/>
    </dgm:pt>
    <dgm:pt modelId="{F7AE5FF5-B0E3-4631-8146-A747F53F4FCA}" type="pres">
      <dgm:prSet presAssocID="{C70C7D83-9879-4776-B6A0-D60BA00EBC59}" presName="hierChild5" presStyleCnt="0"/>
      <dgm:spPr/>
    </dgm:pt>
    <dgm:pt modelId="{F9022C23-087D-4C86-AD36-35FE61F38EC1}" type="pres">
      <dgm:prSet presAssocID="{1FF4CDC2-2B26-4692-8C30-7F3F15B776CA}" presName="hierChild5" presStyleCnt="0"/>
      <dgm:spPr/>
    </dgm:pt>
    <dgm:pt modelId="{5C3C67A2-E6F9-47F1-BA7C-1533A82D8675}" type="pres">
      <dgm:prSet presAssocID="{4BF7D198-5BE3-44BE-AF65-590E1CFBFB4C}" presName="Name37" presStyleLbl="parChTrans1D2" presStyleIdx="1" presStyleCnt="2"/>
      <dgm:spPr/>
    </dgm:pt>
    <dgm:pt modelId="{BDCD001A-78B6-44B8-9B72-F6C381F82D77}" type="pres">
      <dgm:prSet presAssocID="{3D24011D-7B69-4E94-AE09-14085904DCEE}" presName="hierRoot2" presStyleCnt="0">
        <dgm:presLayoutVars>
          <dgm:hierBranch val="init"/>
        </dgm:presLayoutVars>
      </dgm:prSet>
      <dgm:spPr/>
    </dgm:pt>
    <dgm:pt modelId="{3FADA015-18DE-4153-8256-32F845243FB6}" type="pres">
      <dgm:prSet presAssocID="{3D24011D-7B69-4E94-AE09-14085904DCEE}" presName="rootComposite" presStyleCnt="0"/>
      <dgm:spPr/>
    </dgm:pt>
    <dgm:pt modelId="{C09E658E-A93A-4482-AEDC-D1023B4636A4}" type="pres">
      <dgm:prSet presAssocID="{3D24011D-7B69-4E94-AE09-14085904DCEE}" presName="rootText" presStyleLbl="node2" presStyleIdx="1" presStyleCnt="2">
        <dgm:presLayoutVars>
          <dgm:chPref val="3"/>
        </dgm:presLayoutVars>
      </dgm:prSet>
      <dgm:spPr/>
    </dgm:pt>
    <dgm:pt modelId="{C274E1BE-9576-40A6-A6B3-7E1056BA8860}" type="pres">
      <dgm:prSet presAssocID="{3D24011D-7B69-4E94-AE09-14085904DCEE}" presName="rootConnector" presStyleLbl="node2" presStyleIdx="1" presStyleCnt="2"/>
      <dgm:spPr/>
    </dgm:pt>
    <dgm:pt modelId="{AA90D5FE-9790-4677-BF8E-2C0B002B160D}" type="pres">
      <dgm:prSet presAssocID="{3D24011D-7B69-4E94-AE09-14085904DCEE}" presName="hierChild4" presStyleCnt="0"/>
      <dgm:spPr/>
    </dgm:pt>
    <dgm:pt modelId="{A22152CE-6516-4A00-AEDC-FF7BC19C54DB}" type="pres">
      <dgm:prSet presAssocID="{4D87B9A3-3E8C-47ED-B2BB-8E700E072CE8}" presName="Name37" presStyleLbl="parChTrans1D3" presStyleIdx="1" presStyleCnt="4"/>
      <dgm:spPr/>
    </dgm:pt>
    <dgm:pt modelId="{AA35865C-C790-43CA-9140-4B4B41719F3F}" type="pres">
      <dgm:prSet presAssocID="{D5EB22CC-1E2E-4BC3-9099-8497DFFBECF2}" presName="hierRoot2" presStyleCnt="0">
        <dgm:presLayoutVars>
          <dgm:hierBranch val="init"/>
        </dgm:presLayoutVars>
      </dgm:prSet>
      <dgm:spPr/>
    </dgm:pt>
    <dgm:pt modelId="{8806B055-2859-4435-8451-50E374C2FD26}" type="pres">
      <dgm:prSet presAssocID="{D5EB22CC-1E2E-4BC3-9099-8497DFFBECF2}" presName="rootComposite" presStyleCnt="0"/>
      <dgm:spPr/>
    </dgm:pt>
    <dgm:pt modelId="{656C6A06-83C4-4890-9084-E83392A82DA8}" type="pres">
      <dgm:prSet presAssocID="{D5EB22CC-1E2E-4BC3-9099-8497DFFBECF2}" presName="rootText" presStyleLbl="node3" presStyleIdx="1" presStyleCnt="4">
        <dgm:presLayoutVars>
          <dgm:chPref val="3"/>
        </dgm:presLayoutVars>
      </dgm:prSet>
      <dgm:spPr/>
    </dgm:pt>
    <dgm:pt modelId="{D20C9FE3-7788-4840-A611-7D8E12C07783}" type="pres">
      <dgm:prSet presAssocID="{D5EB22CC-1E2E-4BC3-9099-8497DFFBECF2}" presName="rootConnector" presStyleLbl="node3" presStyleIdx="1" presStyleCnt="4"/>
      <dgm:spPr/>
    </dgm:pt>
    <dgm:pt modelId="{D3F6F4E2-4AB7-42C0-B8AE-8CACE4A048D9}" type="pres">
      <dgm:prSet presAssocID="{D5EB22CC-1E2E-4BC3-9099-8497DFFBECF2}" presName="hierChild4" presStyleCnt="0"/>
      <dgm:spPr/>
    </dgm:pt>
    <dgm:pt modelId="{93E88CA7-FC6F-465C-BE2A-8B168F6BD5A6}" type="pres">
      <dgm:prSet presAssocID="{D5EB22CC-1E2E-4BC3-9099-8497DFFBECF2}" presName="hierChild5" presStyleCnt="0"/>
      <dgm:spPr/>
    </dgm:pt>
    <dgm:pt modelId="{BCA74709-CCC0-439F-9B7D-064BACAADB95}" type="pres">
      <dgm:prSet presAssocID="{E8311481-8E5E-4289-B6AD-BE646B59D900}" presName="Name37" presStyleLbl="parChTrans1D3" presStyleIdx="2" presStyleCnt="4"/>
      <dgm:spPr/>
    </dgm:pt>
    <dgm:pt modelId="{275BFFA1-552E-44A5-9DFB-BE0D64F9C6DB}" type="pres">
      <dgm:prSet presAssocID="{B1619B09-563F-4730-8728-BE8B7E25CCB6}" presName="hierRoot2" presStyleCnt="0">
        <dgm:presLayoutVars>
          <dgm:hierBranch val="init"/>
        </dgm:presLayoutVars>
      </dgm:prSet>
      <dgm:spPr/>
    </dgm:pt>
    <dgm:pt modelId="{C1403018-43D0-46B6-8A30-C9821CD00B80}" type="pres">
      <dgm:prSet presAssocID="{B1619B09-563F-4730-8728-BE8B7E25CCB6}" presName="rootComposite" presStyleCnt="0"/>
      <dgm:spPr/>
    </dgm:pt>
    <dgm:pt modelId="{26DB0CCF-58F3-47AA-A555-F3C038F5B3F8}" type="pres">
      <dgm:prSet presAssocID="{B1619B09-563F-4730-8728-BE8B7E25CCB6}" presName="rootText" presStyleLbl="node3" presStyleIdx="2" presStyleCnt="4">
        <dgm:presLayoutVars>
          <dgm:chPref val="3"/>
        </dgm:presLayoutVars>
      </dgm:prSet>
      <dgm:spPr/>
    </dgm:pt>
    <dgm:pt modelId="{06632EA6-6D07-4091-AFB0-8B5E6211C920}" type="pres">
      <dgm:prSet presAssocID="{B1619B09-563F-4730-8728-BE8B7E25CCB6}" presName="rootConnector" presStyleLbl="node3" presStyleIdx="2" presStyleCnt="4"/>
      <dgm:spPr/>
    </dgm:pt>
    <dgm:pt modelId="{510F9FF9-F926-45D8-B394-85D28C8362A3}" type="pres">
      <dgm:prSet presAssocID="{B1619B09-563F-4730-8728-BE8B7E25CCB6}" presName="hierChild4" presStyleCnt="0"/>
      <dgm:spPr/>
    </dgm:pt>
    <dgm:pt modelId="{08C2BFB4-09AC-448F-A7E1-35789C4B2CAF}" type="pres">
      <dgm:prSet presAssocID="{B1619B09-563F-4730-8728-BE8B7E25CCB6}" presName="hierChild5" presStyleCnt="0"/>
      <dgm:spPr/>
    </dgm:pt>
    <dgm:pt modelId="{40E18DBC-C7B3-4E3C-A64F-5ECCD9889ECD}" type="pres">
      <dgm:prSet presAssocID="{7AAA7A35-AF5B-47F8-9631-FB8E0571CC29}" presName="Name37" presStyleLbl="parChTrans1D3" presStyleIdx="3" presStyleCnt="4"/>
      <dgm:spPr/>
    </dgm:pt>
    <dgm:pt modelId="{7B29EEB4-C2D1-42A4-9697-C528497E01EA}" type="pres">
      <dgm:prSet presAssocID="{B3F10186-CC29-492D-AB54-F2C903BDB6AD}" presName="hierRoot2" presStyleCnt="0">
        <dgm:presLayoutVars>
          <dgm:hierBranch val="init"/>
        </dgm:presLayoutVars>
      </dgm:prSet>
      <dgm:spPr/>
    </dgm:pt>
    <dgm:pt modelId="{CBB201AD-6AF8-4B8E-95A0-4539DFE3A8DF}" type="pres">
      <dgm:prSet presAssocID="{B3F10186-CC29-492D-AB54-F2C903BDB6AD}" presName="rootComposite" presStyleCnt="0"/>
      <dgm:spPr/>
    </dgm:pt>
    <dgm:pt modelId="{AF2174D2-F61F-497D-B403-98C9235293B4}" type="pres">
      <dgm:prSet presAssocID="{B3F10186-CC29-492D-AB54-F2C903BDB6AD}" presName="rootText" presStyleLbl="node3" presStyleIdx="3" presStyleCnt="4">
        <dgm:presLayoutVars>
          <dgm:chPref val="3"/>
        </dgm:presLayoutVars>
      </dgm:prSet>
      <dgm:spPr/>
    </dgm:pt>
    <dgm:pt modelId="{B6C15B07-F68D-4101-B2B4-FF97471C3182}" type="pres">
      <dgm:prSet presAssocID="{B3F10186-CC29-492D-AB54-F2C903BDB6AD}" presName="rootConnector" presStyleLbl="node3" presStyleIdx="3" presStyleCnt="4"/>
      <dgm:spPr/>
    </dgm:pt>
    <dgm:pt modelId="{6DA26FAA-AAC0-44FA-AF01-6B83E0779C10}" type="pres">
      <dgm:prSet presAssocID="{B3F10186-CC29-492D-AB54-F2C903BDB6AD}" presName="hierChild4" presStyleCnt="0"/>
      <dgm:spPr/>
    </dgm:pt>
    <dgm:pt modelId="{E079BCC6-7FCA-4F00-A3B1-39382D43533E}" type="pres">
      <dgm:prSet presAssocID="{B3F10186-CC29-492D-AB54-F2C903BDB6AD}" presName="hierChild5" presStyleCnt="0"/>
      <dgm:spPr/>
    </dgm:pt>
    <dgm:pt modelId="{A6DE419E-0337-4561-B58D-41D222BFB29D}" type="pres">
      <dgm:prSet presAssocID="{3D24011D-7B69-4E94-AE09-14085904DCEE}" presName="hierChild5" presStyleCnt="0"/>
      <dgm:spPr/>
    </dgm:pt>
    <dgm:pt modelId="{2D715DC1-7E21-4D69-85C9-99422D93A43F}" type="pres">
      <dgm:prSet presAssocID="{3CC620A9-73E6-4E10-A601-58DF037AB843}" presName="hierChild3" presStyleCnt="0"/>
      <dgm:spPr/>
    </dgm:pt>
  </dgm:ptLst>
  <dgm:cxnLst>
    <dgm:cxn modelId="{CF644400-CF18-4A16-B85F-7BC6CA6B304B}" type="presOf" srcId="{7013BDB7-F137-4ECD-A5EC-7C351CB6E0A8}" destId="{79780EF8-A9C4-4E7C-A299-73DE9AB60E7F}" srcOrd="0" destOrd="0" presId="urn:microsoft.com/office/officeart/2005/8/layout/orgChart1"/>
    <dgm:cxn modelId="{31C3F220-3972-4919-A178-F29E9AC94988}" type="presOf" srcId="{1FF4CDC2-2B26-4692-8C30-7F3F15B776CA}" destId="{AC7D70FD-1F1E-43B5-9C7E-CD38EA8DB940}" srcOrd="1" destOrd="0" presId="urn:microsoft.com/office/officeart/2005/8/layout/orgChart1"/>
    <dgm:cxn modelId="{6BA5F029-468A-447A-87D2-D012C07FF688}" srcId="{7013BDB7-F137-4ECD-A5EC-7C351CB6E0A8}" destId="{3CC620A9-73E6-4E10-A601-58DF037AB843}" srcOrd="0" destOrd="0" parTransId="{47BDD06B-9E07-4559-A334-E71F51E17E4D}" sibTransId="{03EFAA2D-17D3-41A6-844C-DCE9775BF3A7}"/>
    <dgm:cxn modelId="{9A614B2B-F732-4861-B731-59938D95EA85}" type="presOf" srcId="{B1619B09-563F-4730-8728-BE8B7E25CCB6}" destId="{26DB0CCF-58F3-47AA-A555-F3C038F5B3F8}" srcOrd="0" destOrd="0" presId="urn:microsoft.com/office/officeart/2005/8/layout/orgChart1"/>
    <dgm:cxn modelId="{02333431-81AD-43E1-B3E5-CBC0541641C4}" type="presOf" srcId="{3D24011D-7B69-4E94-AE09-14085904DCEE}" destId="{C09E658E-A93A-4482-AEDC-D1023B4636A4}" srcOrd="0" destOrd="0" presId="urn:microsoft.com/office/officeart/2005/8/layout/orgChart1"/>
    <dgm:cxn modelId="{1E74DE37-FFF4-4F00-9C99-C53810E2DEED}" type="presOf" srcId="{7AAA7A35-AF5B-47F8-9631-FB8E0571CC29}" destId="{40E18DBC-C7B3-4E3C-A64F-5ECCD9889ECD}" srcOrd="0" destOrd="0" presId="urn:microsoft.com/office/officeart/2005/8/layout/orgChart1"/>
    <dgm:cxn modelId="{9E030B62-AF8E-4887-8C5B-DEFDBD6B1A40}" type="presOf" srcId="{E8311481-8E5E-4289-B6AD-BE646B59D900}" destId="{BCA74709-CCC0-439F-9B7D-064BACAADB95}" srcOrd="0" destOrd="0" presId="urn:microsoft.com/office/officeart/2005/8/layout/orgChart1"/>
    <dgm:cxn modelId="{1C151663-12BD-40FA-B23C-FD7671178059}" type="presOf" srcId="{4D87B9A3-3E8C-47ED-B2BB-8E700E072CE8}" destId="{A22152CE-6516-4A00-AEDC-FF7BC19C54DB}" srcOrd="0" destOrd="0" presId="urn:microsoft.com/office/officeart/2005/8/layout/orgChart1"/>
    <dgm:cxn modelId="{CD3B6B49-8700-4F40-9700-186B32191E4C}" srcId="{1FF4CDC2-2B26-4692-8C30-7F3F15B776CA}" destId="{C70C7D83-9879-4776-B6A0-D60BA00EBC59}" srcOrd="0" destOrd="0" parTransId="{D2578631-C563-42CB-B66D-323C6DF7952F}" sibTransId="{793793BA-FB43-42CF-B66E-4A851FE4D874}"/>
    <dgm:cxn modelId="{72ACCF6B-5758-40D2-8EB7-3AEF57EDBD96}" srcId="{3CC620A9-73E6-4E10-A601-58DF037AB843}" destId="{1FF4CDC2-2B26-4692-8C30-7F3F15B776CA}" srcOrd="0" destOrd="0" parTransId="{1395732B-6AB4-405D-A340-BB0AE67ED5D7}" sibTransId="{2D70DD15-B0CE-4AC8-A781-939FF2E10FE7}"/>
    <dgm:cxn modelId="{0E73F14F-0D3C-4911-B2BF-A3AC8A55B30C}" type="presOf" srcId="{1FF4CDC2-2B26-4692-8C30-7F3F15B776CA}" destId="{D3E1F5FF-D637-4A6B-9C30-C427FD9ACBD8}" srcOrd="0" destOrd="0" presId="urn:microsoft.com/office/officeart/2005/8/layout/orgChart1"/>
    <dgm:cxn modelId="{13EFA170-C9DD-4EFC-9BE9-CF6CD80676D3}" srcId="{3D24011D-7B69-4E94-AE09-14085904DCEE}" destId="{D5EB22CC-1E2E-4BC3-9099-8497DFFBECF2}" srcOrd="0" destOrd="0" parTransId="{4D87B9A3-3E8C-47ED-B2BB-8E700E072CE8}" sibTransId="{436B156C-AD4B-4D19-8F0B-075100408CE3}"/>
    <dgm:cxn modelId="{0606D752-BCD6-4C6E-841D-44BC0C1709D5}" type="presOf" srcId="{D5EB22CC-1E2E-4BC3-9099-8497DFFBECF2}" destId="{D20C9FE3-7788-4840-A611-7D8E12C07783}" srcOrd="1" destOrd="0" presId="urn:microsoft.com/office/officeart/2005/8/layout/orgChart1"/>
    <dgm:cxn modelId="{88405E7F-C96B-49D7-87BC-4F4168405C26}" type="presOf" srcId="{C70C7D83-9879-4776-B6A0-D60BA00EBC59}" destId="{F4EF278B-71BD-444C-BB18-90F153AD2477}" srcOrd="1" destOrd="0" presId="urn:microsoft.com/office/officeart/2005/8/layout/orgChart1"/>
    <dgm:cxn modelId="{4BA0048B-4F24-4CD8-88B9-D7F17550E61E}" type="presOf" srcId="{C70C7D83-9879-4776-B6A0-D60BA00EBC59}" destId="{57A159B3-13F9-4474-8F8F-907B6B7DE0D9}" srcOrd="0" destOrd="0" presId="urn:microsoft.com/office/officeart/2005/8/layout/orgChart1"/>
    <dgm:cxn modelId="{E273DC8F-78E6-42D7-B0C9-9FEDB8DA8442}" type="presOf" srcId="{4BF7D198-5BE3-44BE-AF65-590E1CFBFB4C}" destId="{5C3C67A2-E6F9-47F1-BA7C-1533A82D8675}" srcOrd="0" destOrd="0" presId="urn:microsoft.com/office/officeart/2005/8/layout/orgChart1"/>
    <dgm:cxn modelId="{FC62E090-0D9F-4C46-9329-DCAB0255A99B}" srcId="{3D24011D-7B69-4E94-AE09-14085904DCEE}" destId="{B3F10186-CC29-492D-AB54-F2C903BDB6AD}" srcOrd="2" destOrd="0" parTransId="{7AAA7A35-AF5B-47F8-9631-FB8E0571CC29}" sibTransId="{EAC7AC0D-CD20-4FBB-AC9E-38B5018BDECE}"/>
    <dgm:cxn modelId="{C1D19199-31BB-4C0B-97C3-0C2A1D5A5AE5}" type="presOf" srcId="{3CC620A9-73E6-4E10-A601-58DF037AB843}" destId="{E73FC3C7-FEBB-4F4B-A9EE-BF737DF776F9}" srcOrd="1" destOrd="0" presId="urn:microsoft.com/office/officeart/2005/8/layout/orgChart1"/>
    <dgm:cxn modelId="{B5F657B9-6E38-49DC-9CE4-691090BA2E61}" srcId="{3CC620A9-73E6-4E10-A601-58DF037AB843}" destId="{3D24011D-7B69-4E94-AE09-14085904DCEE}" srcOrd="1" destOrd="0" parTransId="{4BF7D198-5BE3-44BE-AF65-590E1CFBFB4C}" sibTransId="{B290B87C-7813-4BB2-B27C-908A4992AB24}"/>
    <dgm:cxn modelId="{A3041CBA-7464-42A0-80EF-1C3364D5509A}" type="presOf" srcId="{1395732B-6AB4-405D-A340-BB0AE67ED5D7}" destId="{49343806-9984-474E-ACDA-DD4D9EF10E8B}" srcOrd="0" destOrd="0" presId="urn:microsoft.com/office/officeart/2005/8/layout/orgChart1"/>
    <dgm:cxn modelId="{6B93F3BB-1652-4A90-8C85-96528F1F5076}" type="presOf" srcId="{B3F10186-CC29-492D-AB54-F2C903BDB6AD}" destId="{B6C15B07-F68D-4101-B2B4-FF97471C3182}" srcOrd="1" destOrd="0" presId="urn:microsoft.com/office/officeart/2005/8/layout/orgChart1"/>
    <dgm:cxn modelId="{E7EBB5BD-BBC4-4AC9-B848-10BEAD363DD7}" type="presOf" srcId="{D2578631-C563-42CB-B66D-323C6DF7952F}" destId="{4EBC7B32-9B17-4BD8-BF3B-B349F127332F}" srcOrd="0" destOrd="0" presId="urn:microsoft.com/office/officeart/2005/8/layout/orgChart1"/>
    <dgm:cxn modelId="{05CE5FD4-05AF-4BAB-A22F-9FE85BFC9681}" srcId="{3D24011D-7B69-4E94-AE09-14085904DCEE}" destId="{B1619B09-563F-4730-8728-BE8B7E25CCB6}" srcOrd="1" destOrd="0" parTransId="{E8311481-8E5E-4289-B6AD-BE646B59D900}" sibTransId="{5A61B293-C11A-44AA-9148-95516EA7CCD7}"/>
    <dgm:cxn modelId="{EA9B41DB-199B-4EE6-AD0B-32B707ED6D72}" type="presOf" srcId="{B3F10186-CC29-492D-AB54-F2C903BDB6AD}" destId="{AF2174D2-F61F-497D-B403-98C9235293B4}" srcOrd="0" destOrd="0" presId="urn:microsoft.com/office/officeart/2005/8/layout/orgChart1"/>
    <dgm:cxn modelId="{C29D4EE0-1512-435A-B368-9D9E01625913}" type="presOf" srcId="{3D24011D-7B69-4E94-AE09-14085904DCEE}" destId="{C274E1BE-9576-40A6-A6B3-7E1056BA8860}" srcOrd="1" destOrd="0" presId="urn:microsoft.com/office/officeart/2005/8/layout/orgChart1"/>
    <dgm:cxn modelId="{A1E5C8E0-B837-45A5-9290-082ADDEF5731}" type="presOf" srcId="{B1619B09-563F-4730-8728-BE8B7E25CCB6}" destId="{06632EA6-6D07-4091-AFB0-8B5E6211C920}" srcOrd="1" destOrd="0" presId="urn:microsoft.com/office/officeart/2005/8/layout/orgChart1"/>
    <dgm:cxn modelId="{E4A658FF-ED61-4CA4-B34D-77EF843A364E}" type="presOf" srcId="{D5EB22CC-1E2E-4BC3-9099-8497DFFBECF2}" destId="{656C6A06-83C4-4890-9084-E83392A82DA8}" srcOrd="0" destOrd="0" presId="urn:microsoft.com/office/officeart/2005/8/layout/orgChart1"/>
    <dgm:cxn modelId="{C9AAC8FF-5084-42E8-B06B-14B95836EE72}" type="presOf" srcId="{3CC620A9-73E6-4E10-A601-58DF037AB843}" destId="{D22AC0C5-821D-4A67-A538-161BBAEA8FE2}" srcOrd="0" destOrd="0" presId="urn:microsoft.com/office/officeart/2005/8/layout/orgChart1"/>
    <dgm:cxn modelId="{2EB42BF0-4E75-48DE-8B8D-3A2BAD77A068}" type="presParOf" srcId="{79780EF8-A9C4-4E7C-A299-73DE9AB60E7F}" destId="{CD61B8F9-1B4A-4541-A7D6-7080BD8C7B4B}" srcOrd="0" destOrd="0" presId="urn:microsoft.com/office/officeart/2005/8/layout/orgChart1"/>
    <dgm:cxn modelId="{87B575E8-E2B1-4A08-900C-3CCBDD86E5BF}" type="presParOf" srcId="{CD61B8F9-1B4A-4541-A7D6-7080BD8C7B4B}" destId="{7DF85A83-E164-4E34-8957-7DBF8B81942D}" srcOrd="0" destOrd="0" presId="urn:microsoft.com/office/officeart/2005/8/layout/orgChart1"/>
    <dgm:cxn modelId="{6EDAD5CA-2800-4EF3-9972-0340B377B720}" type="presParOf" srcId="{7DF85A83-E164-4E34-8957-7DBF8B81942D}" destId="{D22AC0C5-821D-4A67-A538-161BBAEA8FE2}" srcOrd="0" destOrd="0" presId="urn:microsoft.com/office/officeart/2005/8/layout/orgChart1"/>
    <dgm:cxn modelId="{5B13FA69-C6D4-4E74-AA97-BF567D1FC1C8}" type="presParOf" srcId="{7DF85A83-E164-4E34-8957-7DBF8B81942D}" destId="{E73FC3C7-FEBB-4F4B-A9EE-BF737DF776F9}" srcOrd="1" destOrd="0" presId="urn:microsoft.com/office/officeart/2005/8/layout/orgChart1"/>
    <dgm:cxn modelId="{CFA27A8E-20BE-4D45-A522-305758AC5437}" type="presParOf" srcId="{CD61B8F9-1B4A-4541-A7D6-7080BD8C7B4B}" destId="{298DB059-68EF-41CE-874C-5340BBDD036B}" srcOrd="1" destOrd="0" presId="urn:microsoft.com/office/officeart/2005/8/layout/orgChart1"/>
    <dgm:cxn modelId="{D9A1B160-8F6D-4EAA-AE83-D2D3479ED439}" type="presParOf" srcId="{298DB059-68EF-41CE-874C-5340BBDD036B}" destId="{49343806-9984-474E-ACDA-DD4D9EF10E8B}" srcOrd="0" destOrd="0" presId="urn:microsoft.com/office/officeart/2005/8/layout/orgChart1"/>
    <dgm:cxn modelId="{173AB412-1DE1-4730-9DF1-E55C82B4D46E}" type="presParOf" srcId="{298DB059-68EF-41CE-874C-5340BBDD036B}" destId="{5DDE50BF-C1A4-4563-B4A5-F755A42690CB}" srcOrd="1" destOrd="0" presId="urn:microsoft.com/office/officeart/2005/8/layout/orgChart1"/>
    <dgm:cxn modelId="{E2A77112-020E-431A-86AF-594B88889751}" type="presParOf" srcId="{5DDE50BF-C1A4-4563-B4A5-F755A42690CB}" destId="{019B5026-4D1F-4950-BB93-8E3607B1FA9C}" srcOrd="0" destOrd="0" presId="urn:microsoft.com/office/officeart/2005/8/layout/orgChart1"/>
    <dgm:cxn modelId="{0B3CADCB-612A-4BB0-B32B-A71D05E7D152}" type="presParOf" srcId="{019B5026-4D1F-4950-BB93-8E3607B1FA9C}" destId="{D3E1F5FF-D637-4A6B-9C30-C427FD9ACBD8}" srcOrd="0" destOrd="0" presId="urn:microsoft.com/office/officeart/2005/8/layout/orgChart1"/>
    <dgm:cxn modelId="{DC7D5A81-9E0E-4F03-B0DF-1ED1E2E1B8F0}" type="presParOf" srcId="{019B5026-4D1F-4950-BB93-8E3607B1FA9C}" destId="{AC7D70FD-1F1E-43B5-9C7E-CD38EA8DB940}" srcOrd="1" destOrd="0" presId="urn:microsoft.com/office/officeart/2005/8/layout/orgChart1"/>
    <dgm:cxn modelId="{5A7BECBD-C1CF-4CCB-8244-BE1E911C72C1}" type="presParOf" srcId="{5DDE50BF-C1A4-4563-B4A5-F755A42690CB}" destId="{CEA4DA05-D474-4773-B887-03E85FD7BF49}" srcOrd="1" destOrd="0" presId="urn:microsoft.com/office/officeart/2005/8/layout/orgChart1"/>
    <dgm:cxn modelId="{87C30530-568D-48E8-80B8-382C43D49FB3}" type="presParOf" srcId="{CEA4DA05-D474-4773-B887-03E85FD7BF49}" destId="{4EBC7B32-9B17-4BD8-BF3B-B349F127332F}" srcOrd="0" destOrd="0" presId="urn:microsoft.com/office/officeart/2005/8/layout/orgChart1"/>
    <dgm:cxn modelId="{724D57B4-ECBA-4C03-8417-8A6A19A67048}" type="presParOf" srcId="{CEA4DA05-D474-4773-B887-03E85FD7BF49}" destId="{276EE406-A1CB-4D76-81E5-81257D253B2A}" srcOrd="1" destOrd="0" presId="urn:microsoft.com/office/officeart/2005/8/layout/orgChart1"/>
    <dgm:cxn modelId="{FC47528F-26B2-4B1E-8261-2B04FD6C5DD9}" type="presParOf" srcId="{276EE406-A1CB-4D76-81E5-81257D253B2A}" destId="{08E917DD-3435-427D-96BA-A710B7607C12}" srcOrd="0" destOrd="0" presId="urn:microsoft.com/office/officeart/2005/8/layout/orgChart1"/>
    <dgm:cxn modelId="{9FDDE847-27D1-4956-B2E9-DC468FE644E8}" type="presParOf" srcId="{08E917DD-3435-427D-96BA-A710B7607C12}" destId="{57A159B3-13F9-4474-8F8F-907B6B7DE0D9}" srcOrd="0" destOrd="0" presId="urn:microsoft.com/office/officeart/2005/8/layout/orgChart1"/>
    <dgm:cxn modelId="{AD418618-FEBD-4A8C-B5F2-6EAF241F1354}" type="presParOf" srcId="{08E917DD-3435-427D-96BA-A710B7607C12}" destId="{F4EF278B-71BD-444C-BB18-90F153AD2477}" srcOrd="1" destOrd="0" presId="urn:microsoft.com/office/officeart/2005/8/layout/orgChart1"/>
    <dgm:cxn modelId="{F6E67BCE-54EF-4331-B60E-D681CA6D3E45}" type="presParOf" srcId="{276EE406-A1CB-4D76-81E5-81257D253B2A}" destId="{3BDEE9EA-1603-4E3C-ACD6-20EC6B10A6EA}" srcOrd="1" destOrd="0" presId="urn:microsoft.com/office/officeart/2005/8/layout/orgChart1"/>
    <dgm:cxn modelId="{E3EE4FDF-6A06-4004-9A5A-1CBA3602F004}" type="presParOf" srcId="{276EE406-A1CB-4D76-81E5-81257D253B2A}" destId="{F7AE5FF5-B0E3-4631-8146-A747F53F4FCA}" srcOrd="2" destOrd="0" presId="urn:microsoft.com/office/officeart/2005/8/layout/orgChart1"/>
    <dgm:cxn modelId="{AFA999DF-F183-43D6-87A2-64955D7FC9B2}" type="presParOf" srcId="{5DDE50BF-C1A4-4563-B4A5-F755A42690CB}" destId="{F9022C23-087D-4C86-AD36-35FE61F38EC1}" srcOrd="2" destOrd="0" presId="urn:microsoft.com/office/officeart/2005/8/layout/orgChart1"/>
    <dgm:cxn modelId="{F0977A5D-9F91-45F7-878F-601B7CE090C9}" type="presParOf" srcId="{298DB059-68EF-41CE-874C-5340BBDD036B}" destId="{5C3C67A2-E6F9-47F1-BA7C-1533A82D8675}" srcOrd="2" destOrd="0" presId="urn:microsoft.com/office/officeart/2005/8/layout/orgChart1"/>
    <dgm:cxn modelId="{357F74AD-BDBC-48EB-8D1F-0C2BD1C29455}" type="presParOf" srcId="{298DB059-68EF-41CE-874C-5340BBDD036B}" destId="{BDCD001A-78B6-44B8-9B72-F6C381F82D77}" srcOrd="3" destOrd="0" presId="urn:microsoft.com/office/officeart/2005/8/layout/orgChart1"/>
    <dgm:cxn modelId="{FE2B1B5B-5CEA-4A28-96D2-B1C2BBCAC5AA}" type="presParOf" srcId="{BDCD001A-78B6-44B8-9B72-F6C381F82D77}" destId="{3FADA015-18DE-4153-8256-32F845243FB6}" srcOrd="0" destOrd="0" presId="urn:microsoft.com/office/officeart/2005/8/layout/orgChart1"/>
    <dgm:cxn modelId="{BA157A92-610D-4675-AAFB-7362D2880644}" type="presParOf" srcId="{3FADA015-18DE-4153-8256-32F845243FB6}" destId="{C09E658E-A93A-4482-AEDC-D1023B4636A4}" srcOrd="0" destOrd="0" presId="urn:microsoft.com/office/officeart/2005/8/layout/orgChart1"/>
    <dgm:cxn modelId="{0EB1C8EC-8BC0-473C-886B-ADF383D5495B}" type="presParOf" srcId="{3FADA015-18DE-4153-8256-32F845243FB6}" destId="{C274E1BE-9576-40A6-A6B3-7E1056BA8860}" srcOrd="1" destOrd="0" presId="urn:microsoft.com/office/officeart/2005/8/layout/orgChart1"/>
    <dgm:cxn modelId="{244B0892-66A4-4A06-A52B-DADDBC879EDF}" type="presParOf" srcId="{BDCD001A-78B6-44B8-9B72-F6C381F82D77}" destId="{AA90D5FE-9790-4677-BF8E-2C0B002B160D}" srcOrd="1" destOrd="0" presId="urn:microsoft.com/office/officeart/2005/8/layout/orgChart1"/>
    <dgm:cxn modelId="{B289EECF-E3A1-4C9B-A265-B222EC5D3926}" type="presParOf" srcId="{AA90D5FE-9790-4677-BF8E-2C0B002B160D}" destId="{A22152CE-6516-4A00-AEDC-FF7BC19C54DB}" srcOrd="0" destOrd="0" presId="urn:microsoft.com/office/officeart/2005/8/layout/orgChart1"/>
    <dgm:cxn modelId="{9107CD90-DC96-4CAE-A1B0-F7EE601F98EC}" type="presParOf" srcId="{AA90D5FE-9790-4677-BF8E-2C0B002B160D}" destId="{AA35865C-C790-43CA-9140-4B4B41719F3F}" srcOrd="1" destOrd="0" presId="urn:microsoft.com/office/officeart/2005/8/layout/orgChart1"/>
    <dgm:cxn modelId="{AB8FD66F-28A6-430A-9234-F6B35FB2D3B5}" type="presParOf" srcId="{AA35865C-C790-43CA-9140-4B4B41719F3F}" destId="{8806B055-2859-4435-8451-50E374C2FD26}" srcOrd="0" destOrd="0" presId="urn:microsoft.com/office/officeart/2005/8/layout/orgChart1"/>
    <dgm:cxn modelId="{AB953642-BE4E-45D6-93F6-2121E5842CB4}" type="presParOf" srcId="{8806B055-2859-4435-8451-50E374C2FD26}" destId="{656C6A06-83C4-4890-9084-E83392A82DA8}" srcOrd="0" destOrd="0" presId="urn:microsoft.com/office/officeart/2005/8/layout/orgChart1"/>
    <dgm:cxn modelId="{E3F0C417-C206-4466-B800-40E5D54F376F}" type="presParOf" srcId="{8806B055-2859-4435-8451-50E374C2FD26}" destId="{D20C9FE3-7788-4840-A611-7D8E12C07783}" srcOrd="1" destOrd="0" presId="urn:microsoft.com/office/officeart/2005/8/layout/orgChart1"/>
    <dgm:cxn modelId="{A5BB144F-0250-44D8-8B0E-3057D616ADF4}" type="presParOf" srcId="{AA35865C-C790-43CA-9140-4B4B41719F3F}" destId="{D3F6F4E2-4AB7-42C0-B8AE-8CACE4A048D9}" srcOrd="1" destOrd="0" presId="urn:microsoft.com/office/officeart/2005/8/layout/orgChart1"/>
    <dgm:cxn modelId="{D793D401-48B1-4EF3-A50D-70DCD1D96E13}" type="presParOf" srcId="{AA35865C-C790-43CA-9140-4B4B41719F3F}" destId="{93E88CA7-FC6F-465C-BE2A-8B168F6BD5A6}" srcOrd="2" destOrd="0" presId="urn:microsoft.com/office/officeart/2005/8/layout/orgChart1"/>
    <dgm:cxn modelId="{964BF349-EE98-4911-A53C-9381FB5271A8}" type="presParOf" srcId="{AA90D5FE-9790-4677-BF8E-2C0B002B160D}" destId="{BCA74709-CCC0-439F-9B7D-064BACAADB95}" srcOrd="2" destOrd="0" presId="urn:microsoft.com/office/officeart/2005/8/layout/orgChart1"/>
    <dgm:cxn modelId="{EF2E3C25-1B2B-4468-A599-E90AEB8E7520}" type="presParOf" srcId="{AA90D5FE-9790-4677-BF8E-2C0B002B160D}" destId="{275BFFA1-552E-44A5-9DFB-BE0D64F9C6DB}" srcOrd="3" destOrd="0" presId="urn:microsoft.com/office/officeart/2005/8/layout/orgChart1"/>
    <dgm:cxn modelId="{55EB4ECE-9265-4207-9F0C-CB2952842672}" type="presParOf" srcId="{275BFFA1-552E-44A5-9DFB-BE0D64F9C6DB}" destId="{C1403018-43D0-46B6-8A30-C9821CD00B80}" srcOrd="0" destOrd="0" presId="urn:microsoft.com/office/officeart/2005/8/layout/orgChart1"/>
    <dgm:cxn modelId="{7D79E6FA-5DFE-4C37-9391-C9D92E701472}" type="presParOf" srcId="{C1403018-43D0-46B6-8A30-C9821CD00B80}" destId="{26DB0CCF-58F3-47AA-A555-F3C038F5B3F8}" srcOrd="0" destOrd="0" presId="urn:microsoft.com/office/officeart/2005/8/layout/orgChart1"/>
    <dgm:cxn modelId="{422E17DA-19FE-4226-9DE0-87578B826AC6}" type="presParOf" srcId="{C1403018-43D0-46B6-8A30-C9821CD00B80}" destId="{06632EA6-6D07-4091-AFB0-8B5E6211C920}" srcOrd="1" destOrd="0" presId="urn:microsoft.com/office/officeart/2005/8/layout/orgChart1"/>
    <dgm:cxn modelId="{915645A5-7569-4D27-83C9-9ED3A8EE2A55}" type="presParOf" srcId="{275BFFA1-552E-44A5-9DFB-BE0D64F9C6DB}" destId="{510F9FF9-F926-45D8-B394-85D28C8362A3}" srcOrd="1" destOrd="0" presId="urn:microsoft.com/office/officeart/2005/8/layout/orgChart1"/>
    <dgm:cxn modelId="{EA0FE84E-DFA4-4853-A865-7F057B9D3CA6}" type="presParOf" srcId="{275BFFA1-552E-44A5-9DFB-BE0D64F9C6DB}" destId="{08C2BFB4-09AC-448F-A7E1-35789C4B2CAF}" srcOrd="2" destOrd="0" presId="urn:microsoft.com/office/officeart/2005/8/layout/orgChart1"/>
    <dgm:cxn modelId="{49AAF8F8-E47E-4954-A3B8-2AD6F1CE4110}" type="presParOf" srcId="{AA90D5FE-9790-4677-BF8E-2C0B002B160D}" destId="{40E18DBC-C7B3-4E3C-A64F-5ECCD9889ECD}" srcOrd="4" destOrd="0" presId="urn:microsoft.com/office/officeart/2005/8/layout/orgChart1"/>
    <dgm:cxn modelId="{60FFD850-BF57-4658-B516-5743B4A87D99}" type="presParOf" srcId="{AA90D5FE-9790-4677-BF8E-2C0B002B160D}" destId="{7B29EEB4-C2D1-42A4-9697-C528497E01EA}" srcOrd="5" destOrd="0" presId="urn:microsoft.com/office/officeart/2005/8/layout/orgChart1"/>
    <dgm:cxn modelId="{8B42876A-76ED-4857-94AD-F3F26D70A24D}" type="presParOf" srcId="{7B29EEB4-C2D1-42A4-9697-C528497E01EA}" destId="{CBB201AD-6AF8-4B8E-95A0-4539DFE3A8DF}" srcOrd="0" destOrd="0" presId="urn:microsoft.com/office/officeart/2005/8/layout/orgChart1"/>
    <dgm:cxn modelId="{A91841D9-52F6-479D-9C43-B04A338CCB5E}" type="presParOf" srcId="{CBB201AD-6AF8-4B8E-95A0-4539DFE3A8DF}" destId="{AF2174D2-F61F-497D-B403-98C9235293B4}" srcOrd="0" destOrd="0" presId="urn:microsoft.com/office/officeart/2005/8/layout/orgChart1"/>
    <dgm:cxn modelId="{B41180F2-E76E-417F-A0D8-E89C66B68B29}" type="presParOf" srcId="{CBB201AD-6AF8-4B8E-95A0-4539DFE3A8DF}" destId="{B6C15B07-F68D-4101-B2B4-FF97471C3182}" srcOrd="1" destOrd="0" presId="urn:microsoft.com/office/officeart/2005/8/layout/orgChart1"/>
    <dgm:cxn modelId="{AE547640-E995-4FCF-A014-A800B30C358A}" type="presParOf" srcId="{7B29EEB4-C2D1-42A4-9697-C528497E01EA}" destId="{6DA26FAA-AAC0-44FA-AF01-6B83E0779C10}" srcOrd="1" destOrd="0" presId="urn:microsoft.com/office/officeart/2005/8/layout/orgChart1"/>
    <dgm:cxn modelId="{2BCE69AF-AD36-4A26-BEB9-B28843E9432E}" type="presParOf" srcId="{7B29EEB4-C2D1-42A4-9697-C528497E01EA}" destId="{E079BCC6-7FCA-4F00-A3B1-39382D43533E}" srcOrd="2" destOrd="0" presId="urn:microsoft.com/office/officeart/2005/8/layout/orgChart1"/>
    <dgm:cxn modelId="{16688AE3-A35D-4906-B0B6-D7428CD0EA99}" type="presParOf" srcId="{BDCD001A-78B6-44B8-9B72-F6C381F82D77}" destId="{A6DE419E-0337-4561-B58D-41D222BFB29D}" srcOrd="2" destOrd="0" presId="urn:microsoft.com/office/officeart/2005/8/layout/orgChart1"/>
    <dgm:cxn modelId="{9138F4F9-2DD7-497F-8AA1-66A19595F4EA}" type="presParOf" srcId="{CD61B8F9-1B4A-4541-A7D6-7080BD8C7B4B}" destId="{2D715DC1-7E21-4D69-85C9-99422D93A43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470D9D0B-CDC6-4061-B841-550A5A9623A1}" srcId="{B89E2A2B-673A-4BC2-BAD9-9207F546050E}" destId="{EA7C336E-1F03-4C02-B610-EE3EE611D576}" srcOrd="4" destOrd="0" parTransId="{2FD4B40F-BB74-4E50-9355-4B4481B2E4E9}" sibTransId="{697051FD-1CB8-4BBF-AD78-DD8994711BC4}"/>
    <dgm:cxn modelId="{3FB1FE17-D6A4-4F3C-9AF2-A99A1F0AD0A4}" type="presOf" srcId="{B89E2A2B-673A-4BC2-BAD9-9207F546050E}" destId="{34D8E465-E9FE-4365-94EB-847E20DDA28A}" srcOrd="0" destOrd="0" presId="urn:microsoft.com/office/officeart/2005/8/layout/process2"/>
    <dgm:cxn modelId="{14B79727-748C-417E-BD4B-1242D263AE75}" type="presOf" srcId="{D745AD79-726A-4F4E-AD13-12FC0DC195A0}" destId="{F476F53F-94CD-4000-8DFA-55587D719EC5}" srcOrd="0" destOrd="0" presId="urn:microsoft.com/office/officeart/2005/8/layout/process2"/>
    <dgm:cxn modelId="{00A58734-9D3E-44BA-8D39-41FBEA39EC64}" type="presOf" srcId="{697051FD-1CB8-4BBF-AD78-DD8994711BC4}" destId="{A40B32CF-EFA6-4F60-A358-61B4071E6553}" srcOrd="0" destOrd="0" presId="urn:microsoft.com/office/officeart/2005/8/layout/process2"/>
    <dgm:cxn modelId="{F0500D37-96E2-4503-AC6A-9A0728A37F77}" type="presOf" srcId="{7B288A32-B9EC-4F94-892D-C30F1E96373D}" destId="{15A3CFB5-C63A-4653-8415-277905117373}" srcOrd="0" destOrd="0" presId="urn:microsoft.com/office/officeart/2005/8/layout/process2"/>
    <dgm:cxn modelId="{346CCD41-5826-4F66-AF36-C41D29402314}" type="presOf" srcId="{710B3434-1833-4854-B281-557EB04EC110}" destId="{5FC5E3C2-E8E7-4094-9EC9-6928CBE4F563}" srcOrd="0" destOrd="0" presId="urn:microsoft.com/office/officeart/2005/8/layout/process2"/>
    <dgm:cxn modelId="{9812A66A-CEF5-4432-8D68-157765FE4830}" type="presOf" srcId="{346CB383-4298-40B5-BE4E-8D1727FC40A8}" destId="{730CE725-FBE7-4754-B7A7-BA2E6A34A9F3}" srcOrd="1" destOrd="0" presId="urn:microsoft.com/office/officeart/2005/8/layout/process2"/>
    <dgm:cxn modelId="{4E7EE34C-7F93-4CF5-A8EB-E0AF0DA99A29}" type="presOf" srcId="{697051FD-1CB8-4BBF-AD78-DD8994711BC4}" destId="{4C64DAA8-1E29-4E73-BF2D-43ECB531AA66}" srcOrd="1" destOrd="0" presId="urn:microsoft.com/office/officeart/2005/8/layout/process2"/>
    <dgm:cxn modelId="{2CD0F374-515E-4EDE-801C-7FE0055DF183}" type="presOf" srcId="{A0FB4F57-4B86-4CF3-B56B-5E4AF76EE9B2}" destId="{2A1C428F-99FD-4324-A590-C702D6529B98}" srcOrd="1" destOrd="0" presId="urn:microsoft.com/office/officeart/2005/8/layout/process2"/>
    <dgm:cxn modelId="{49AFD777-1D17-4859-B31E-E5183DC69E41}" type="presOf" srcId="{A8D06F2C-7180-4DA3-BE60-9FA6BA32E87A}" destId="{D7BE6D96-2E07-4F67-AB0D-9BC3B950B85A}" srcOrd="0" destOrd="0" presId="urn:microsoft.com/office/officeart/2005/8/layout/process2"/>
    <dgm:cxn modelId="{2DA7A058-4C1D-420E-9B37-F2395247CB40}" type="presOf" srcId="{710B3434-1833-4854-B281-557EB04EC110}" destId="{2F0E2A68-0125-482F-A444-613772821D0D}" srcOrd="1"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A2A4B782-4805-474C-88D3-E723E08A9C10}" type="presOf" srcId="{B96DDC1D-9C01-4CC2-8E8A-18739CB4BDDC}" destId="{F34F8028-4DFF-4E95-9317-10BB2A41BFBF}" srcOrd="0" destOrd="0" presId="urn:microsoft.com/office/officeart/2005/8/layout/process2"/>
    <dgm:cxn modelId="{4E858D92-06C1-4BA6-9CEF-3A71388A0F34}" type="presOf" srcId="{EA7C336E-1F03-4C02-B610-EE3EE611D576}" destId="{BC3BB1C3-D4A3-431A-9618-7C9B0FFD969E}" srcOrd="0" destOrd="0" presId="urn:microsoft.com/office/officeart/2005/8/layout/process2"/>
    <dgm:cxn modelId="{4995329A-7152-4F42-A202-2AB511250745}" type="presOf" srcId="{B96DDC1D-9C01-4CC2-8E8A-18739CB4BDDC}" destId="{53F4A43C-8999-4748-88B5-038357CC266B}" srcOrd="1" destOrd="0" presId="urn:microsoft.com/office/officeart/2005/8/layout/process2"/>
    <dgm:cxn modelId="{249A619A-AA88-4141-9549-0EFE645BD2A7}" type="presOf" srcId="{5AB045E3-2E31-4C35-B104-22415AAF8477}" destId="{9F9E5805-61F2-48D9-83B5-AB4898C4B0DC}" srcOrd="0" destOrd="0" presId="urn:microsoft.com/office/officeart/2005/8/layout/process2"/>
    <dgm:cxn modelId="{60A0D0AF-659A-426E-8B80-EF970C294292}" type="presOf" srcId="{346CB383-4298-40B5-BE4E-8D1727FC40A8}" destId="{34424E38-C488-45F2-BF52-BA0FE004EC79}" srcOrd="0"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5F2C0FB3-5450-410C-AAAF-2F716ABBF932}" type="presOf" srcId="{A0FB4F57-4B86-4CF3-B56B-5E4AF76EE9B2}" destId="{D763A54B-CF5E-459E-836F-FE395E784981}" srcOrd="0" destOrd="0" presId="urn:microsoft.com/office/officeart/2005/8/layout/process2"/>
    <dgm:cxn modelId="{A0896EB3-7D81-4DE6-8342-54298D37EF71}" srcId="{B89E2A2B-673A-4BC2-BAD9-9207F546050E}" destId="{BBFB1839-6EFC-429B-8401-6876D31B22A0}" srcOrd="1" destOrd="0" parTransId="{2E8B301D-0A3A-4DD2-91C5-8F1F5AFDFA28}" sibTransId="{B96DDC1D-9C01-4CC2-8E8A-18739CB4BDDC}"/>
    <dgm:cxn modelId="{2488D9D0-345A-4486-AC70-03131F91CBC1}" srcId="{B89E2A2B-673A-4BC2-BAD9-9207F546050E}" destId="{5748D5A5-8CA1-4B5E-B8FD-DB7F267F6773}" srcOrd="5" destOrd="0" parTransId="{00F2A7F5-0DCC-429F-807F-27B3BBAE78F7}" sibTransId="{346CB383-4298-40B5-BE4E-8D1727FC40A8}"/>
    <dgm:cxn modelId="{C0D5A8D9-5F29-4ED6-9360-E6C03D2E341C}" srcId="{B89E2A2B-673A-4BC2-BAD9-9207F546050E}" destId="{D745AD79-726A-4F4E-AD13-12FC0DC195A0}" srcOrd="3" destOrd="0" parTransId="{E8663DD8-4EA1-48AF-ADC2-CBB520E1717C}" sibTransId="{5AB045E3-2E31-4C35-B104-22415AAF8477}"/>
    <dgm:cxn modelId="{88532FDB-0469-47F1-9DCD-817633C40045}" srcId="{B89E2A2B-673A-4BC2-BAD9-9207F546050E}" destId="{A8D06F2C-7180-4DA3-BE60-9FA6BA32E87A}" srcOrd="2" destOrd="0" parTransId="{15EC3CF0-A84C-4F53-8EE4-05814F324B95}" sibTransId="{A0FB4F57-4B86-4CF3-B56B-5E4AF76EE9B2}"/>
    <dgm:cxn modelId="{B955DDDB-8AD5-43DB-8D9F-22F03BF69096}" type="presOf" srcId="{5748D5A5-8CA1-4B5E-B8FD-DB7F267F6773}" destId="{84BC4ADA-E66A-45A7-B70A-527AA250FB08}" srcOrd="0" destOrd="0" presId="urn:microsoft.com/office/officeart/2005/8/layout/process2"/>
    <dgm:cxn modelId="{4E3700DF-210F-46A8-A9B3-59EE72BFA789}" type="presOf" srcId="{5AB045E3-2E31-4C35-B104-22415AAF8477}" destId="{E939BF21-15F4-4C84-8301-C0EB31A6099E}" srcOrd="1" destOrd="0" presId="urn:microsoft.com/office/officeart/2005/8/layout/process2"/>
    <dgm:cxn modelId="{F33ED4FC-2789-4501-B25A-135E96F8AB92}" type="presOf" srcId="{BBFB1839-6EFC-429B-8401-6876D31B22A0}" destId="{B26BD3AE-8EC8-4B18-ABCE-2E259F2222F4}" srcOrd="0" destOrd="0" presId="urn:microsoft.com/office/officeart/2005/8/layout/process2"/>
    <dgm:cxn modelId="{6C7192FF-8C7E-49B2-8284-648971F59B3F}" type="presOf" srcId="{E61C6AB6-3851-42AD-AC1C-ED7481FE8095}" destId="{3433FCF9-5B83-499C-AD90-41B10A9471D7}" srcOrd="0" destOrd="0" presId="urn:microsoft.com/office/officeart/2005/8/layout/process2"/>
    <dgm:cxn modelId="{CE36AD00-146E-4692-BD9F-4D5D1A10570C}" type="presParOf" srcId="{34D8E465-E9FE-4365-94EB-847E20DDA28A}" destId="{3433FCF9-5B83-499C-AD90-41B10A9471D7}" srcOrd="0" destOrd="0" presId="urn:microsoft.com/office/officeart/2005/8/layout/process2"/>
    <dgm:cxn modelId="{59F931F9-C4F5-4038-9A6C-28ADB6831635}" type="presParOf" srcId="{34D8E465-E9FE-4365-94EB-847E20DDA28A}" destId="{5FC5E3C2-E8E7-4094-9EC9-6928CBE4F563}" srcOrd="1" destOrd="0" presId="urn:microsoft.com/office/officeart/2005/8/layout/process2"/>
    <dgm:cxn modelId="{B2A73870-E216-4273-ACBD-1B5FE66A3491}" type="presParOf" srcId="{5FC5E3C2-E8E7-4094-9EC9-6928CBE4F563}" destId="{2F0E2A68-0125-482F-A444-613772821D0D}" srcOrd="0" destOrd="0" presId="urn:microsoft.com/office/officeart/2005/8/layout/process2"/>
    <dgm:cxn modelId="{D941A549-D803-4CAA-BFC6-7321BB4BEC90}" type="presParOf" srcId="{34D8E465-E9FE-4365-94EB-847E20DDA28A}" destId="{B26BD3AE-8EC8-4B18-ABCE-2E259F2222F4}" srcOrd="2" destOrd="0" presId="urn:microsoft.com/office/officeart/2005/8/layout/process2"/>
    <dgm:cxn modelId="{3D4178E1-2F2B-4E7A-A777-C5C69CD1D66C}" type="presParOf" srcId="{34D8E465-E9FE-4365-94EB-847E20DDA28A}" destId="{F34F8028-4DFF-4E95-9317-10BB2A41BFBF}" srcOrd="3" destOrd="0" presId="urn:microsoft.com/office/officeart/2005/8/layout/process2"/>
    <dgm:cxn modelId="{6FF8F93F-A6A2-4495-93D0-3C8F2B5A6CA4}" type="presParOf" srcId="{F34F8028-4DFF-4E95-9317-10BB2A41BFBF}" destId="{53F4A43C-8999-4748-88B5-038357CC266B}" srcOrd="0" destOrd="0" presId="urn:microsoft.com/office/officeart/2005/8/layout/process2"/>
    <dgm:cxn modelId="{325D7034-F36C-43BD-811C-2DF64AE264DA}" type="presParOf" srcId="{34D8E465-E9FE-4365-94EB-847E20DDA28A}" destId="{D7BE6D96-2E07-4F67-AB0D-9BC3B950B85A}" srcOrd="4" destOrd="0" presId="urn:microsoft.com/office/officeart/2005/8/layout/process2"/>
    <dgm:cxn modelId="{FB13C1DF-81F3-4915-9A94-B027A98A9362}" type="presParOf" srcId="{34D8E465-E9FE-4365-94EB-847E20DDA28A}" destId="{D763A54B-CF5E-459E-836F-FE395E784981}" srcOrd="5" destOrd="0" presId="urn:microsoft.com/office/officeart/2005/8/layout/process2"/>
    <dgm:cxn modelId="{3C1C4851-47B7-45C4-97BB-FD539A163C2E}" type="presParOf" srcId="{D763A54B-CF5E-459E-836F-FE395E784981}" destId="{2A1C428F-99FD-4324-A590-C702D6529B98}" srcOrd="0" destOrd="0" presId="urn:microsoft.com/office/officeart/2005/8/layout/process2"/>
    <dgm:cxn modelId="{614C07B0-079B-4D41-9B7A-C3ECD8DB7D09}" type="presParOf" srcId="{34D8E465-E9FE-4365-94EB-847E20DDA28A}" destId="{F476F53F-94CD-4000-8DFA-55587D719EC5}" srcOrd="6" destOrd="0" presId="urn:microsoft.com/office/officeart/2005/8/layout/process2"/>
    <dgm:cxn modelId="{A844BDAA-9B53-4BD8-AB4C-95B9A3EF9D0F}" type="presParOf" srcId="{34D8E465-E9FE-4365-94EB-847E20DDA28A}" destId="{9F9E5805-61F2-48D9-83B5-AB4898C4B0DC}" srcOrd="7" destOrd="0" presId="urn:microsoft.com/office/officeart/2005/8/layout/process2"/>
    <dgm:cxn modelId="{EAFD552A-9B3A-4E99-A2EB-898C47FE40C4}" type="presParOf" srcId="{9F9E5805-61F2-48D9-83B5-AB4898C4B0DC}" destId="{E939BF21-15F4-4C84-8301-C0EB31A6099E}" srcOrd="0" destOrd="0" presId="urn:microsoft.com/office/officeart/2005/8/layout/process2"/>
    <dgm:cxn modelId="{CB8877CD-7EF9-42B9-942E-BD66B5EDCBE7}" type="presParOf" srcId="{34D8E465-E9FE-4365-94EB-847E20DDA28A}" destId="{BC3BB1C3-D4A3-431A-9618-7C9B0FFD969E}" srcOrd="8" destOrd="0" presId="urn:microsoft.com/office/officeart/2005/8/layout/process2"/>
    <dgm:cxn modelId="{685FEC21-64AE-4128-95DB-DF25A597A811}" type="presParOf" srcId="{34D8E465-E9FE-4365-94EB-847E20DDA28A}" destId="{A40B32CF-EFA6-4F60-A358-61B4071E6553}" srcOrd="9" destOrd="0" presId="urn:microsoft.com/office/officeart/2005/8/layout/process2"/>
    <dgm:cxn modelId="{F6EF5712-B94A-428D-9D05-4BA8A333FC49}" type="presParOf" srcId="{A40B32CF-EFA6-4F60-A358-61B4071E6553}" destId="{4C64DAA8-1E29-4E73-BF2D-43ECB531AA66}" srcOrd="0" destOrd="0" presId="urn:microsoft.com/office/officeart/2005/8/layout/process2"/>
    <dgm:cxn modelId="{979C91D2-E45E-4247-9E56-CDA976F204FA}" type="presParOf" srcId="{34D8E465-E9FE-4365-94EB-847E20DDA28A}" destId="{84BC4ADA-E66A-45A7-B70A-527AA250FB08}" srcOrd="10" destOrd="0" presId="urn:microsoft.com/office/officeart/2005/8/layout/process2"/>
    <dgm:cxn modelId="{B28CB100-E93D-48F3-AD8D-C54B42B7C7A7}" type="presParOf" srcId="{34D8E465-E9FE-4365-94EB-847E20DDA28A}" destId="{34424E38-C488-45F2-BF52-BA0FE004EC79}" srcOrd="11" destOrd="0" presId="urn:microsoft.com/office/officeart/2005/8/layout/process2"/>
    <dgm:cxn modelId="{06B26E6E-5BA3-43D1-84B5-A54895CCC9C4}" type="presParOf" srcId="{34424E38-C488-45F2-BF52-BA0FE004EC79}" destId="{730CE725-FBE7-4754-B7A7-BA2E6A34A9F3}" srcOrd="0" destOrd="0" presId="urn:microsoft.com/office/officeart/2005/8/layout/process2"/>
    <dgm:cxn modelId="{7426472E-6612-47BF-8189-797A01471A58}"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9E2A2B-673A-4BC2-BAD9-9207F546050E}"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E61C6AB6-3851-42AD-AC1C-ED7481FE8095}">
      <dgm:prSet phldrT="[Text]" custT="1"/>
      <dgm:spPr/>
      <dgm:t>
        <a:bodyPr/>
        <a:lstStyle/>
        <a:p>
          <a:r>
            <a:rPr lang="en-US" sz="2400" dirty="0"/>
            <a:t>Total Practice Productivity</a:t>
          </a:r>
        </a:p>
      </dgm:t>
    </dgm:pt>
    <dgm:pt modelId="{91599E74-0314-4876-82CA-4A2E3A436D70}" type="parTrans" cxnId="{66BEB1B0-006B-435E-92C0-B47CFCFDF163}">
      <dgm:prSet/>
      <dgm:spPr/>
      <dgm:t>
        <a:bodyPr/>
        <a:lstStyle/>
        <a:p>
          <a:endParaRPr lang="en-US"/>
        </a:p>
      </dgm:t>
    </dgm:pt>
    <dgm:pt modelId="{710B3434-1833-4854-B281-557EB04EC110}" type="sibTrans" cxnId="{66BEB1B0-006B-435E-92C0-B47CFCFDF163}">
      <dgm:prSet/>
      <dgm:spPr/>
      <dgm:t>
        <a:bodyPr/>
        <a:lstStyle/>
        <a:p>
          <a:endParaRPr lang="en-US"/>
        </a:p>
      </dgm:t>
    </dgm:pt>
    <dgm:pt modelId="{BBFB1839-6EFC-429B-8401-6876D31B22A0}">
      <dgm:prSet phldrT="[Text]" custT="1"/>
      <dgm:spPr/>
      <dgm:t>
        <a:bodyPr/>
        <a:lstStyle/>
        <a:p>
          <a:r>
            <a:rPr lang="en-US" sz="2400" dirty="0"/>
            <a:t>Eyewear</a:t>
          </a:r>
        </a:p>
      </dgm:t>
    </dgm:pt>
    <dgm:pt modelId="{2E8B301D-0A3A-4DD2-91C5-8F1F5AFDFA28}" type="parTrans" cxnId="{A0896EB3-7D81-4DE6-8342-54298D37EF71}">
      <dgm:prSet/>
      <dgm:spPr/>
      <dgm:t>
        <a:bodyPr/>
        <a:lstStyle/>
        <a:p>
          <a:endParaRPr lang="en-US"/>
        </a:p>
      </dgm:t>
    </dgm:pt>
    <dgm:pt modelId="{B96DDC1D-9C01-4CC2-8E8A-18739CB4BDDC}" type="sibTrans" cxnId="{A0896EB3-7D81-4DE6-8342-54298D37EF71}">
      <dgm:prSet/>
      <dgm:spPr/>
      <dgm:t>
        <a:bodyPr/>
        <a:lstStyle/>
        <a:p>
          <a:endParaRPr lang="en-US"/>
        </a:p>
      </dgm:t>
    </dgm:pt>
    <dgm:pt modelId="{A8D06F2C-7180-4DA3-BE60-9FA6BA32E87A}">
      <dgm:prSet phldrT="[Text]" custT="1"/>
      <dgm:spPr/>
      <dgm:t>
        <a:bodyPr/>
        <a:lstStyle/>
        <a:p>
          <a:r>
            <a:rPr lang="en-US" sz="2400" dirty="0"/>
            <a:t>Contact Lenses</a:t>
          </a:r>
        </a:p>
      </dgm:t>
    </dgm:pt>
    <dgm:pt modelId="{15EC3CF0-A84C-4F53-8EE4-05814F324B95}" type="parTrans" cxnId="{88532FDB-0469-47F1-9DCD-817633C40045}">
      <dgm:prSet/>
      <dgm:spPr/>
      <dgm:t>
        <a:bodyPr/>
        <a:lstStyle/>
        <a:p>
          <a:endParaRPr lang="en-US"/>
        </a:p>
      </dgm:t>
    </dgm:pt>
    <dgm:pt modelId="{A0FB4F57-4B86-4CF3-B56B-5E4AF76EE9B2}" type="sibTrans" cxnId="{88532FDB-0469-47F1-9DCD-817633C40045}">
      <dgm:prSet/>
      <dgm:spPr/>
      <dgm:t>
        <a:bodyPr/>
        <a:lstStyle/>
        <a:p>
          <a:endParaRPr lang="en-US"/>
        </a:p>
      </dgm:t>
    </dgm:pt>
    <dgm:pt modelId="{D745AD79-726A-4F4E-AD13-12FC0DC195A0}">
      <dgm:prSet phldrT="[Text]" custT="1"/>
      <dgm:spPr/>
      <dgm:t>
        <a:bodyPr/>
        <a:lstStyle/>
        <a:p>
          <a:r>
            <a:rPr lang="en-US" sz="2400" dirty="0"/>
            <a:t>Medical </a:t>
          </a:r>
          <a:r>
            <a:rPr lang="en-US" sz="2400" dirty="0" err="1"/>
            <a:t>Eyecare</a:t>
          </a:r>
          <a:endParaRPr lang="en-US" sz="2400" dirty="0"/>
        </a:p>
      </dgm:t>
    </dgm:pt>
    <dgm:pt modelId="{E8663DD8-4EA1-48AF-ADC2-CBB520E1717C}" type="parTrans" cxnId="{C0D5A8D9-5F29-4ED6-9360-E6C03D2E341C}">
      <dgm:prSet/>
      <dgm:spPr/>
      <dgm:t>
        <a:bodyPr/>
        <a:lstStyle/>
        <a:p>
          <a:endParaRPr lang="en-US"/>
        </a:p>
      </dgm:t>
    </dgm:pt>
    <dgm:pt modelId="{5AB045E3-2E31-4C35-B104-22415AAF8477}" type="sibTrans" cxnId="{C0D5A8D9-5F29-4ED6-9360-E6C03D2E341C}">
      <dgm:prSet/>
      <dgm:spPr/>
      <dgm:t>
        <a:bodyPr/>
        <a:lstStyle/>
        <a:p>
          <a:endParaRPr lang="en-US"/>
        </a:p>
      </dgm:t>
    </dgm:pt>
    <dgm:pt modelId="{EA7C336E-1F03-4C02-B610-EE3EE611D576}">
      <dgm:prSet phldrT="[Text]" custT="1"/>
      <dgm:spPr/>
      <dgm:t>
        <a:bodyPr/>
        <a:lstStyle/>
        <a:p>
          <a:r>
            <a:rPr lang="en-US" sz="2400" dirty="0"/>
            <a:t>Marketing</a:t>
          </a:r>
        </a:p>
      </dgm:t>
    </dgm:pt>
    <dgm:pt modelId="{2FD4B40F-BB74-4E50-9355-4B4481B2E4E9}" type="parTrans" cxnId="{470D9D0B-CDC6-4061-B841-550A5A9623A1}">
      <dgm:prSet/>
      <dgm:spPr/>
      <dgm:t>
        <a:bodyPr/>
        <a:lstStyle/>
        <a:p>
          <a:endParaRPr lang="en-US"/>
        </a:p>
      </dgm:t>
    </dgm:pt>
    <dgm:pt modelId="{697051FD-1CB8-4BBF-AD78-DD8994711BC4}" type="sibTrans" cxnId="{470D9D0B-CDC6-4061-B841-550A5A9623A1}">
      <dgm:prSet/>
      <dgm:spPr/>
      <dgm:t>
        <a:bodyPr/>
        <a:lstStyle/>
        <a:p>
          <a:endParaRPr lang="en-US"/>
        </a:p>
      </dgm:t>
    </dgm:pt>
    <dgm:pt modelId="{5748D5A5-8CA1-4B5E-B8FD-DB7F267F6773}">
      <dgm:prSet phldrT="[Text]" custT="1"/>
      <dgm:spPr/>
      <dgm:t>
        <a:bodyPr/>
        <a:lstStyle/>
        <a:p>
          <a:r>
            <a:rPr lang="en-US" sz="2400" dirty="0"/>
            <a:t>Financial</a:t>
          </a:r>
        </a:p>
      </dgm:t>
    </dgm:pt>
    <dgm:pt modelId="{00F2A7F5-0DCC-429F-807F-27B3BBAE78F7}" type="parTrans" cxnId="{2488D9D0-345A-4486-AC70-03131F91CBC1}">
      <dgm:prSet/>
      <dgm:spPr/>
      <dgm:t>
        <a:bodyPr/>
        <a:lstStyle/>
        <a:p>
          <a:endParaRPr lang="en-US"/>
        </a:p>
      </dgm:t>
    </dgm:pt>
    <dgm:pt modelId="{346CB383-4298-40B5-BE4E-8D1727FC40A8}" type="sibTrans" cxnId="{2488D9D0-345A-4486-AC70-03131F91CBC1}">
      <dgm:prSet/>
      <dgm:spPr/>
      <dgm:t>
        <a:bodyPr/>
        <a:lstStyle/>
        <a:p>
          <a:endParaRPr lang="en-US"/>
        </a:p>
      </dgm:t>
    </dgm:pt>
    <dgm:pt modelId="{7B288A32-B9EC-4F94-892D-C30F1E96373D}">
      <dgm:prSet phldrT="[Text]" custT="1"/>
      <dgm:spPr/>
      <dgm:t>
        <a:bodyPr/>
        <a:lstStyle/>
        <a:p>
          <a:r>
            <a:rPr lang="en-US" sz="2400" dirty="0"/>
            <a:t>Best Practices</a:t>
          </a:r>
        </a:p>
      </dgm:t>
    </dgm:pt>
    <dgm:pt modelId="{BED2BD08-42A5-4535-94B7-EF4920D0B115}" type="parTrans" cxnId="{E9DC467F-3BEF-4210-967E-94A609341CEF}">
      <dgm:prSet/>
      <dgm:spPr/>
      <dgm:t>
        <a:bodyPr/>
        <a:lstStyle/>
        <a:p>
          <a:endParaRPr lang="en-US"/>
        </a:p>
      </dgm:t>
    </dgm:pt>
    <dgm:pt modelId="{96706551-8D30-4DE4-8D59-27291F308896}" type="sibTrans" cxnId="{E9DC467F-3BEF-4210-967E-94A609341CEF}">
      <dgm:prSet/>
      <dgm:spPr/>
      <dgm:t>
        <a:bodyPr/>
        <a:lstStyle/>
        <a:p>
          <a:endParaRPr lang="en-US"/>
        </a:p>
      </dgm:t>
    </dgm:pt>
    <dgm:pt modelId="{34D8E465-E9FE-4365-94EB-847E20DDA28A}" type="pres">
      <dgm:prSet presAssocID="{B89E2A2B-673A-4BC2-BAD9-9207F546050E}" presName="linearFlow" presStyleCnt="0">
        <dgm:presLayoutVars>
          <dgm:resizeHandles val="exact"/>
        </dgm:presLayoutVars>
      </dgm:prSet>
      <dgm:spPr/>
    </dgm:pt>
    <dgm:pt modelId="{3433FCF9-5B83-499C-AD90-41B10A9471D7}" type="pres">
      <dgm:prSet presAssocID="{E61C6AB6-3851-42AD-AC1C-ED7481FE8095}" presName="node" presStyleLbl="node1" presStyleIdx="0" presStyleCnt="7" custScaleX="198164">
        <dgm:presLayoutVars>
          <dgm:bulletEnabled val="1"/>
        </dgm:presLayoutVars>
      </dgm:prSet>
      <dgm:spPr/>
    </dgm:pt>
    <dgm:pt modelId="{5FC5E3C2-E8E7-4094-9EC9-6928CBE4F563}" type="pres">
      <dgm:prSet presAssocID="{710B3434-1833-4854-B281-557EB04EC110}" presName="sibTrans" presStyleLbl="sibTrans2D1" presStyleIdx="0" presStyleCnt="6"/>
      <dgm:spPr/>
    </dgm:pt>
    <dgm:pt modelId="{2F0E2A68-0125-482F-A444-613772821D0D}" type="pres">
      <dgm:prSet presAssocID="{710B3434-1833-4854-B281-557EB04EC110}" presName="connectorText" presStyleLbl="sibTrans2D1" presStyleIdx="0" presStyleCnt="6"/>
      <dgm:spPr/>
    </dgm:pt>
    <dgm:pt modelId="{B26BD3AE-8EC8-4B18-ABCE-2E259F2222F4}" type="pres">
      <dgm:prSet presAssocID="{BBFB1839-6EFC-429B-8401-6876D31B22A0}" presName="node" presStyleLbl="node1" presStyleIdx="1" presStyleCnt="7" custScaleX="198164">
        <dgm:presLayoutVars>
          <dgm:bulletEnabled val="1"/>
        </dgm:presLayoutVars>
      </dgm:prSet>
      <dgm:spPr/>
    </dgm:pt>
    <dgm:pt modelId="{F34F8028-4DFF-4E95-9317-10BB2A41BFBF}" type="pres">
      <dgm:prSet presAssocID="{B96DDC1D-9C01-4CC2-8E8A-18739CB4BDDC}" presName="sibTrans" presStyleLbl="sibTrans2D1" presStyleIdx="1" presStyleCnt="6"/>
      <dgm:spPr/>
    </dgm:pt>
    <dgm:pt modelId="{53F4A43C-8999-4748-88B5-038357CC266B}" type="pres">
      <dgm:prSet presAssocID="{B96DDC1D-9C01-4CC2-8E8A-18739CB4BDDC}" presName="connectorText" presStyleLbl="sibTrans2D1" presStyleIdx="1" presStyleCnt="6"/>
      <dgm:spPr/>
    </dgm:pt>
    <dgm:pt modelId="{D7BE6D96-2E07-4F67-AB0D-9BC3B950B85A}" type="pres">
      <dgm:prSet presAssocID="{A8D06F2C-7180-4DA3-BE60-9FA6BA32E87A}" presName="node" presStyleLbl="node1" presStyleIdx="2" presStyleCnt="7" custScaleX="198164">
        <dgm:presLayoutVars>
          <dgm:bulletEnabled val="1"/>
        </dgm:presLayoutVars>
      </dgm:prSet>
      <dgm:spPr/>
    </dgm:pt>
    <dgm:pt modelId="{D763A54B-CF5E-459E-836F-FE395E784981}" type="pres">
      <dgm:prSet presAssocID="{A0FB4F57-4B86-4CF3-B56B-5E4AF76EE9B2}" presName="sibTrans" presStyleLbl="sibTrans2D1" presStyleIdx="2" presStyleCnt="6"/>
      <dgm:spPr/>
    </dgm:pt>
    <dgm:pt modelId="{2A1C428F-99FD-4324-A590-C702D6529B98}" type="pres">
      <dgm:prSet presAssocID="{A0FB4F57-4B86-4CF3-B56B-5E4AF76EE9B2}" presName="connectorText" presStyleLbl="sibTrans2D1" presStyleIdx="2" presStyleCnt="6"/>
      <dgm:spPr/>
    </dgm:pt>
    <dgm:pt modelId="{F476F53F-94CD-4000-8DFA-55587D719EC5}" type="pres">
      <dgm:prSet presAssocID="{D745AD79-726A-4F4E-AD13-12FC0DC195A0}" presName="node" presStyleLbl="node1" presStyleIdx="3" presStyleCnt="7" custScaleX="198164">
        <dgm:presLayoutVars>
          <dgm:bulletEnabled val="1"/>
        </dgm:presLayoutVars>
      </dgm:prSet>
      <dgm:spPr/>
    </dgm:pt>
    <dgm:pt modelId="{9F9E5805-61F2-48D9-83B5-AB4898C4B0DC}" type="pres">
      <dgm:prSet presAssocID="{5AB045E3-2E31-4C35-B104-22415AAF8477}" presName="sibTrans" presStyleLbl="sibTrans2D1" presStyleIdx="3" presStyleCnt="6"/>
      <dgm:spPr/>
    </dgm:pt>
    <dgm:pt modelId="{E939BF21-15F4-4C84-8301-C0EB31A6099E}" type="pres">
      <dgm:prSet presAssocID="{5AB045E3-2E31-4C35-B104-22415AAF8477}" presName="connectorText" presStyleLbl="sibTrans2D1" presStyleIdx="3" presStyleCnt="6"/>
      <dgm:spPr/>
    </dgm:pt>
    <dgm:pt modelId="{BC3BB1C3-D4A3-431A-9618-7C9B0FFD969E}" type="pres">
      <dgm:prSet presAssocID="{EA7C336E-1F03-4C02-B610-EE3EE611D576}" presName="node" presStyleLbl="node1" presStyleIdx="4" presStyleCnt="7" custScaleX="198164">
        <dgm:presLayoutVars>
          <dgm:bulletEnabled val="1"/>
        </dgm:presLayoutVars>
      </dgm:prSet>
      <dgm:spPr/>
    </dgm:pt>
    <dgm:pt modelId="{A40B32CF-EFA6-4F60-A358-61B4071E6553}" type="pres">
      <dgm:prSet presAssocID="{697051FD-1CB8-4BBF-AD78-DD8994711BC4}" presName="sibTrans" presStyleLbl="sibTrans2D1" presStyleIdx="4" presStyleCnt="6"/>
      <dgm:spPr/>
    </dgm:pt>
    <dgm:pt modelId="{4C64DAA8-1E29-4E73-BF2D-43ECB531AA66}" type="pres">
      <dgm:prSet presAssocID="{697051FD-1CB8-4BBF-AD78-DD8994711BC4}" presName="connectorText" presStyleLbl="sibTrans2D1" presStyleIdx="4" presStyleCnt="6"/>
      <dgm:spPr/>
    </dgm:pt>
    <dgm:pt modelId="{84BC4ADA-E66A-45A7-B70A-527AA250FB08}" type="pres">
      <dgm:prSet presAssocID="{5748D5A5-8CA1-4B5E-B8FD-DB7F267F6773}" presName="node" presStyleLbl="node1" presStyleIdx="5" presStyleCnt="7" custScaleX="198164">
        <dgm:presLayoutVars>
          <dgm:bulletEnabled val="1"/>
        </dgm:presLayoutVars>
      </dgm:prSet>
      <dgm:spPr/>
    </dgm:pt>
    <dgm:pt modelId="{34424E38-C488-45F2-BF52-BA0FE004EC79}" type="pres">
      <dgm:prSet presAssocID="{346CB383-4298-40B5-BE4E-8D1727FC40A8}" presName="sibTrans" presStyleLbl="sibTrans2D1" presStyleIdx="5" presStyleCnt="6"/>
      <dgm:spPr/>
    </dgm:pt>
    <dgm:pt modelId="{730CE725-FBE7-4754-B7A7-BA2E6A34A9F3}" type="pres">
      <dgm:prSet presAssocID="{346CB383-4298-40B5-BE4E-8D1727FC40A8}" presName="connectorText" presStyleLbl="sibTrans2D1" presStyleIdx="5" presStyleCnt="6"/>
      <dgm:spPr/>
    </dgm:pt>
    <dgm:pt modelId="{15A3CFB5-C63A-4653-8415-277905117373}" type="pres">
      <dgm:prSet presAssocID="{7B288A32-B9EC-4F94-892D-C30F1E96373D}" presName="node" presStyleLbl="node1" presStyleIdx="6" presStyleCnt="7" custScaleX="198164">
        <dgm:presLayoutVars>
          <dgm:bulletEnabled val="1"/>
        </dgm:presLayoutVars>
      </dgm:prSet>
      <dgm:spPr/>
    </dgm:pt>
  </dgm:ptLst>
  <dgm:cxnLst>
    <dgm:cxn modelId="{2DEF0301-23AD-4F05-BE6A-0021905CB0DF}" type="presOf" srcId="{B96DDC1D-9C01-4CC2-8E8A-18739CB4BDDC}" destId="{F34F8028-4DFF-4E95-9317-10BB2A41BFBF}" srcOrd="0" destOrd="0" presId="urn:microsoft.com/office/officeart/2005/8/layout/process2"/>
    <dgm:cxn modelId="{A30E6A06-BE4B-481F-B6C9-C53A77FB425F}" type="presOf" srcId="{D745AD79-726A-4F4E-AD13-12FC0DC195A0}" destId="{F476F53F-94CD-4000-8DFA-55587D719EC5}" srcOrd="0" destOrd="0" presId="urn:microsoft.com/office/officeart/2005/8/layout/process2"/>
    <dgm:cxn modelId="{470D9D0B-CDC6-4061-B841-550A5A9623A1}" srcId="{B89E2A2B-673A-4BC2-BAD9-9207F546050E}" destId="{EA7C336E-1F03-4C02-B610-EE3EE611D576}" srcOrd="4" destOrd="0" parTransId="{2FD4B40F-BB74-4E50-9355-4B4481B2E4E9}" sibTransId="{697051FD-1CB8-4BBF-AD78-DD8994711BC4}"/>
    <dgm:cxn modelId="{0DCDD623-3DEF-4EB4-9B73-7F264AF88873}" type="presOf" srcId="{BBFB1839-6EFC-429B-8401-6876D31B22A0}" destId="{B26BD3AE-8EC8-4B18-ABCE-2E259F2222F4}" srcOrd="0" destOrd="0" presId="urn:microsoft.com/office/officeart/2005/8/layout/process2"/>
    <dgm:cxn modelId="{21CB822A-6209-45F9-9F91-CDC2C1967109}" type="presOf" srcId="{346CB383-4298-40B5-BE4E-8D1727FC40A8}" destId="{730CE725-FBE7-4754-B7A7-BA2E6A34A9F3}" srcOrd="1" destOrd="0" presId="urn:microsoft.com/office/officeart/2005/8/layout/process2"/>
    <dgm:cxn modelId="{18477A68-4FCA-4822-8EF2-29EA1BE6800B}" type="presOf" srcId="{710B3434-1833-4854-B281-557EB04EC110}" destId="{5FC5E3C2-E8E7-4094-9EC9-6928CBE4F563}" srcOrd="0" destOrd="0" presId="urn:microsoft.com/office/officeart/2005/8/layout/process2"/>
    <dgm:cxn modelId="{53777D49-3C8C-4EF4-8EFB-3264970BE1B0}" type="presOf" srcId="{B96DDC1D-9C01-4CC2-8E8A-18739CB4BDDC}" destId="{53F4A43C-8999-4748-88B5-038357CC266B}" srcOrd="1" destOrd="0" presId="urn:microsoft.com/office/officeart/2005/8/layout/process2"/>
    <dgm:cxn modelId="{40D4A551-08E9-4D0D-84C5-124C86354963}" type="presOf" srcId="{EA7C336E-1F03-4C02-B610-EE3EE611D576}" destId="{BC3BB1C3-D4A3-431A-9618-7C9B0FFD969E}" srcOrd="0" destOrd="0" presId="urn:microsoft.com/office/officeart/2005/8/layout/process2"/>
    <dgm:cxn modelId="{C2195553-D2E9-497D-9171-6828C5D14475}" type="presOf" srcId="{710B3434-1833-4854-B281-557EB04EC110}" destId="{2F0E2A68-0125-482F-A444-613772821D0D}" srcOrd="1" destOrd="0" presId="urn:microsoft.com/office/officeart/2005/8/layout/process2"/>
    <dgm:cxn modelId="{CDB8C27D-D506-4EEA-9403-0B3EAC4DD012}" type="presOf" srcId="{E61C6AB6-3851-42AD-AC1C-ED7481FE8095}" destId="{3433FCF9-5B83-499C-AD90-41B10A9471D7}" srcOrd="0" destOrd="0" presId="urn:microsoft.com/office/officeart/2005/8/layout/process2"/>
    <dgm:cxn modelId="{E9DC467F-3BEF-4210-967E-94A609341CEF}" srcId="{B89E2A2B-673A-4BC2-BAD9-9207F546050E}" destId="{7B288A32-B9EC-4F94-892D-C30F1E96373D}" srcOrd="6" destOrd="0" parTransId="{BED2BD08-42A5-4535-94B7-EF4920D0B115}" sibTransId="{96706551-8D30-4DE4-8D59-27291F308896}"/>
    <dgm:cxn modelId="{8A74FD96-C018-4C13-9914-5B85A419030D}" type="presOf" srcId="{346CB383-4298-40B5-BE4E-8D1727FC40A8}" destId="{34424E38-C488-45F2-BF52-BA0FE004EC79}" srcOrd="0" destOrd="0" presId="urn:microsoft.com/office/officeart/2005/8/layout/process2"/>
    <dgm:cxn modelId="{9C40D5AB-97A9-41CB-964F-621BF7D9ABD1}" type="presOf" srcId="{5AB045E3-2E31-4C35-B104-22415AAF8477}" destId="{9F9E5805-61F2-48D9-83B5-AB4898C4B0DC}" srcOrd="0" destOrd="0" presId="urn:microsoft.com/office/officeart/2005/8/layout/process2"/>
    <dgm:cxn modelId="{66BEB1B0-006B-435E-92C0-B47CFCFDF163}" srcId="{B89E2A2B-673A-4BC2-BAD9-9207F546050E}" destId="{E61C6AB6-3851-42AD-AC1C-ED7481FE8095}" srcOrd="0" destOrd="0" parTransId="{91599E74-0314-4876-82CA-4A2E3A436D70}" sibTransId="{710B3434-1833-4854-B281-557EB04EC110}"/>
    <dgm:cxn modelId="{A0896EB3-7D81-4DE6-8342-54298D37EF71}" srcId="{B89E2A2B-673A-4BC2-BAD9-9207F546050E}" destId="{BBFB1839-6EFC-429B-8401-6876D31B22A0}" srcOrd="1" destOrd="0" parTransId="{2E8B301D-0A3A-4DD2-91C5-8F1F5AFDFA28}" sibTransId="{B96DDC1D-9C01-4CC2-8E8A-18739CB4BDDC}"/>
    <dgm:cxn modelId="{80C5ADB8-846B-4EE7-877C-5640B3942797}" type="presOf" srcId="{A0FB4F57-4B86-4CF3-B56B-5E4AF76EE9B2}" destId="{2A1C428F-99FD-4324-A590-C702D6529B98}" srcOrd="1" destOrd="0" presId="urn:microsoft.com/office/officeart/2005/8/layout/process2"/>
    <dgm:cxn modelId="{BF5B61C3-9E47-4709-A49C-EC6AC8219B73}" type="presOf" srcId="{A0FB4F57-4B86-4CF3-B56B-5E4AF76EE9B2}" destId="{D763A54B-CF5E-459E-836F-FE395E784981}" srcOrd="0" destOrd="0" presId="urn:microsoft.com/office/officeart/2005/8/layout/process2"/>
    <dgm:cxn modelId="{2488D9D0-345A-4486-AC70-03131F91CBC1}" srcId="{B89E2A2B-673A-4BC2-BAD9-9207F546050E}" destId="{5748D5A5-8CA1-4B5E-B8FD-DB7F267F6773}" srcOrd="5" destOrd="0" parTransId="{00F2A7F5-0DCC-429F-807F-27B3BBAE78F7}" sibTransId="{346CB383-4298-40B5-BE4E-8D1727FC40A8}"/>
    <dgm:cxn modelId="{C0D5A8D9-5F29-4ED6-9360-E6C03D2E341C}" srcId="{B89E2A2B-673A-4BC2-BAD9-9207F546050E}" destId="{D745AD79-726A-4F4E-AD13-12FC0DC195A0}" srcOrd="3" destOrd="0" parTransId="{E8663DD8-4EA1-48AF-ADC2-CBB520E1717C}" sibTransId="{5AB045E3-2E31-4C35-B104-22415AAF8477}"/>
    <dgm:cxn modelId="{17F225DA-350C-4727-B7EA-61D816EA4289}" type="presOf" srcId="{5AB045E3-2E31-4C35-B104-22415AAF8477}" destId="{E939BF21-15F4-4C84-8301-C0EB31A6099E}" srcOrd="1" destOrd="0" presId="urn:microsoft.com/office/officeart/2005/8/layout/process2"/>
    <dgm:cxn modelId="{88532FDB-0469-47F1-9DCD-817633C40045}" srcId="{B89E2A2B-673A-4BC2-BAD9-9207F546050E}" destId="{A8D06F2C-7180-4DA3-BE60-9FA6BA32E87A}" srcOrd="2" destOrd="0" parTransId="{15EC3CF0-A84C-4F53-8EE4-05814F324B95}" sibTransId="{A0FB4F57-4B86-4CF3-B56B-5E4AF76EE9B2}"/>
    <dgm:cxn modelId="{AF51D5DB-2618-498F-8BED-34092B0B8B0D}" type="presOf" srcId="{697051FD-1CB8-4BBF-AD78-DD8994711BC4}" destId="{4C64DAA8-1E29-4E73-BF2D-43ECB531AA66}" srcOrd="1" destOrd="0" presId="urn:microsoft.com/office/officeart/2005/8/layout/process2"/>
    <dgm:cxn modelId="{39094ADE-C625-4CD3-9B7B-9F5C20D77F0E}" type="presOf" srcId="{7B288A32-B9EC-4F94-892D-C30F1E96373D}" destId="{15A3CFB5-C63A-4653-8415-277905117373}" srcOrd="0" destOrd="0" presId="urn:microsoft.com/office/officeart/2005/8/layout/process2"/>
    <dgm:cxn modelId="{382B59E0-AB5C-4B5F-8AA3-929AAB812C61}" type="presOf" srcId="{697051FD-1CB8-4BBF-AD78-DD8994711BC4}" destId="{A40B32CF-EFA6-4F60-A358-61B4071E6553}" srcOrd="0" destOrd="0" presId="urn:microsoft.com/office/officeart/2005/8/layout/process2"/>
    <dgm:cxn modelId="{DA7AAFE1-4C93-43F6-8F71-87B4A6B49CAC}" type="presOf" srcId="{A8D06F2C-7180-4DA3-BE60-9FA6BA32E87A}" destId="{D7BE6D96-2E07-4F67-AB0D-9BC3B950B85A}" srcOrd="0" destOrd="0" presId="urn:microsoft.com/office/officeart/2005/8/layout/process2"/>
    <dgm:cxn modelId="{C2ECEEF3-E7B0-4069-B139-E3D257D55557}" type="presOf" srcId="{B89E2A2B-673A-4BC2-BAD9-9207F546050E}" destId="{34D8E465-E9FE-4365-94EB-847E20DDA28A}" srcOrd="0" destOrd="0" presId="urn:microsoft.com/office/officeart/2005/8/layout/process2"/>
    <dgm:cxn modelId="{098B83F9-7687-4E74-A8C1-21A8E8D05D55}" type="presOf" srcId="{5748D5A5-8CA1-4B5E-B8FD-DB7F267F6773}" destId="{84BC4ADA-E66A-45A7-B70A-527AA250FB08}" srcOrd="0" destOrd="0" presId="urn:microsoft.com/office/officeart/2005/8/layout/process2"/>
    <dgm:cxn modelId="{85147757-9D60-4975-B9C1-9B7193485820}" type="presParOf" srcId="{34D8E465-E9FE-4365-94EB-847E20DDA28A}" destId="{3433FCF9-5B83-499C-AD90-41B10A9471D7}" srcOrd="0" destOrd="0" presId="urn:microsoft.com/office/officeart/2005/8/layout/process2"/>
    <dgm:cxn modelId="{A0482DB0-7C68-406E-B5EF-8690B1F41132}" type="presParOf" srcId="{34D8E465-E9FE-4365-94EB-847E20DDA28A}" destId="{5FC5E3C2-E8E7-4094-9EC9-6928CBE4F563}" srcOrd="1" destOrd="0" presId="urn:microsoft.com/office/officeart/2005/8/layout/process2"/>
    <dgm:cxn modelId="{23A7C5E0-3942-49B3-8BBD-5576ADD86235}" type="presParOf" srcId="{5FC5E3C2-E8E7-4094-9EC9-6928CBE4F563}" destId="{2F0E2A68-0125-482F-A444-613772821D0D}" srcOrd="0" destOrd="0" presId="urn:microsoft.com/office/officeart/2005/8/layout/process2"/>
    <dgm:cxn modelId="{85BD2C7F-96EC-437F-9CFA-6D4D1AC198CC}" type="presParOf" srcId="{34D8E465-E9FE-4365-94EB-847E20DDA28A}" destId="{B26BD3AE-8EC8-4B18-ABCE-2E259F2222F4}" srcOrd="2" destOrd="0" presId="urn:microsoft.com/office/officeart/2005/8/layout/process2"/>
    <dgm:cxn modelId="{EA1A5F3C-28DC-4857-8A82-C460E6230EA6}" type="presParOf" srcId="{34D8E465-E9FE-4365-94EB-847E20DDA28A}" destId="{F34F8028-4DFF-4E95-9317-10BB2A41BFBF}" srcOrd="3" destOrd="0" presId="urn:microsoft.com/office/officeart/2005/8/layout/process2"/>
    <dgm:cxn modelId="{DB966769-1625-4560-B153-E05CE7A12F21}" type="presParOf" srcId="{F34F8028-4DFF-4E95-9317-10BB2A41BFBF}" destId="{53F4A43C-8999-4748-88B5-038357CC266B}" srcOrd="0" destOrd="0" presId="urn:microsoft.com/office/officeart/2005/8/layout/process2"/>
    <dgm:cxn modelId="{57926E37-6248-47F3-9557-A8E14CE09B58}" type="presParOf" srcId="{34D8E465-E9FE-4365-94EB-847E20DDA28A}" destId="{D7BE6D96-2E07-4F67-AB0D-9BC3B950B85A}" srcOrd="4" destOrd="0" presId="urn:microsoft.com/office/officeart/2005/8/layout/process2"/>
    <dgm:cxn modelId="{352DC989-147A-48CA-865F-4D2AC0D4FD16}" type="presParOf" srcId="{34D8E465-E9FE-4365-94EB-847E20DDA28A}" destId="{D763A54B-CF5E-459E-836F-FE395E784981}" srcOrd="5" destOrd="0" presId="urn:microsoft.com/office/officeart/2005/8/layout/process2"/>
    <dgm:cxn modelId="{6169D79E-7B93-49C2-A432-F9F63D1892C1}" type="presParOf" srcId="{D763A54B-CF5E-459E-836F-FE395E784981}" destId="{2A1C428F-99FD-4324-A590-C702D6529B98}" srcOrd="0" destOrd="0" presId="urn:microsoft.com/office/officeart/2005/8/layout/process2"/>
    <dgm:cxn modelId="{BD65BF34-DBCB-4DE4-AAB1-C1CBDE8D85A9}" type="presParOf" srcId="{34D8E465-E9FE-4365-94EB-847E20DDA28A}" destId="{F476F53F-94CD-4000-8DFA-55587D719EC5}" srcOrd="6" destOrd="0" presId="urn:microsoft.com/office/officeart/2005/8/layout/process2"/>
    <dgm:cxn modelId="{54D88B00-190E-4492-AADC-2C17ACF1A327}" type="presParOf" srcId="{34D8E465-E9FE-4365-94EB-847E20DDA28A}" destId="{9F9E5805-61F2-48D9-83B5-AB4898C4B0DC}" srcOrd="7" destOrd="0" presId="urn:microsoft.com/office/officeart/2005/8/layout/process2"/>
    <dgm:cxn modelId="{3EA80A39-882C-47C6-8080-EA62CA8C86DD}" type="presParOf" srcId="{9F9E5805-61F2-48D9-83B5-AB4898C4B0DC}" destId="{E939BF21-15F4-4C84-8301-C0EB31A6099E}" srcOrd="0" destOrd="0" presId="urn:microsoft.com/office/officeart/2005/8/layout/process2"/>
    <dgm:cxn modelId="{02B014EC-652A-4081-AECD-6AF4D06F39B3}" type="presParOf" srcId="{34D8E465-E9FE-4365-94EB-847E20DDA28A}" destId="{BC3BB1C3-D4A3-431A-9618-7C9B0FFD969E}" srcOrd="8" destOrd="0" presId="urn:microsoft.com/office/officeart/2005/8/layout/process2"/>
    <dgm:cxn modelId="{95D7E591-0E3B-4E93-A541-5ADF309237BA}" type="presParOf" srcId="{34D8E465-E9FE-4365-94EB-847E20DDA28A}" destId="{A40B32CF-EFA6-4F60-A358-61B4071E6553}" srcOrd="9" destOrd="0" presId="urn:microsoft.com/office/officeart/2005/8/layout/process2"/>
    <dgm:cxn modelId="{3F51AECD-5D3F-4BF4-8226-5AD215FEF468}" type="presParOf" srcId="{A40B32CF-EFA6-4F60-A358-61B4071E6553}" destId="{4C64DAA8-1E29-4E73-BF2D-43ECB531AA66}" srcOrd="0" destOrd="0" presId="urn:microsoft.com/office/officeart/2005/8/layout/process2"/>
    <dgm:cxn modelId="{C339AFDD-5DD3-4431-92C9-EFD228A6E1BD}" type="presParOf" srcId="{34D8E465-E9FE-4365-94EB-847E20DDA28A}" destId="{84BC4ADA-E66A-45A7-B70A-527AA250FB08}" srcOrd="10" destOrd="0" presId="urn:microsoft.com/office/officeart/2005/8/layout/process2"/>
    <dgm:cxn modelId="{CDEB5472-D91B-456E-A2FC-1AF31BD4C1A6}" type="presParOf" srcId="{34D8E465-E9FE-4365-94EB-847E20DDA28A}" destId="{34424E38-C488-45F2-BF52-BA0FE004EC79}" srcOrd="11" destOrd="0" presId="urn:microsoft.com/office/officeart/2005/8/layout/process2"/>
    <dgm:cxn modelId="{687B03EA-4054-4E1F-8B9A-A3E12A4C8F7B}" type="presParOf" srcId="{34424E38-C488-45F2-BF52-BA0FE004EC79}" destId="{730CE725-FBE7-4754-B7A7-BA2E6A34A9F3}" srcOrd="0" destOrd="0" presId="urn:microsoft.com/office/officeart/2005/8/layout/process2"/>
    <dgm:cxn modelId="{C116ED47-253C-4494-80AD-2F0F09AA2949}" type="presParOf" srcId="{34D8E465-E9FE-4365-94EB-847E20DDA28A}" destId="{15A3CFB5-C63A-4653-8415-277905117373}"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8DBC-C7B3-4E3C-A64F-5ECCD9889ECD}">
      <dsp:nvSpPr>
        <dsp:cNvPr id="0" name=""/>
        <dsp:cNvSpPr/>
      </dsp:nvSpPr>
      <dsp:spPr>
        <a:xfrm>
          <a:off x="4762486" y="2203301"/>
          <a:ext cx="272645" cy="3417154"/>
        </a:xfrm>
        <a:custGeom>
          <a:avLst/>
          <a:gdLst/>
          <a:ahLst/>
          <a:cxnLst/>
          <a:rect l="0" t="0" r="0" b="0"/>
          <a:pathLst>
            <a:path>
              <a:moveTo>
                <a:pt x="0" y="0"/>
              </a:moveTo>
              <a:lnTo>
                <a:pt x="0" y="3417154"/>
              </a:lnTo>
              <a:lnTo>
                <a:pt x="272645" y="341715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A74709-CCC0-439F-9B7D-064BACAADB95}">
      <dsp:nvSpPr>
        <dsp:cNvPr id="0" name=""/>
        <dsp:cNvSpPr/>
      </dsp:nvSpPr>
      <dsp:spPr>
        <a:xfrm>
          <a:off x="4762486" y="2203301"/>
          <a:ext cx="272645" cy="2126633"/>
        </a:xfrm>
        <a:custGeom>
          <a:avLst/>
          <a:gdLst/>
          <a:ahLst/>
          <a:cxnLst/>
          <a:rect l="0" t="0" r="0" b="0"/>
          <a:pathLst>
            <a:path>
              <a:moveTo>
                <a:pt x="0" y="0"/>
              </a:moveTo>
              <a:lnTo>
                <a:pt x="0" y="2126633"/>
              </a:lnTo>
              <a:lnTo>
                <a:pt x="272645" y="212663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152CE-6516-4A00-AEDC-FF7BC19C54DB}">
      <dsp:nvSpPr>
        <dsp:cNvPr id="0" name=""/>
        <dsp:cNvSpPr/>
      </dsp:nvSpPr>
      <dsp:spPr>
        <a:xfrm>
          <a:off x="4762486" y="2203301"/>
          <a:ext cx="272645" cy="836112"/>
        </a:xfrm>
        <a:custGeom>
          <a:avLst/>
          <a:gdLst/>
          <a:ahLst/>
          <a:cxnLst/>
          <a:rect l="0" t="0" r="0" b="0"/>
          <a:pathLst>
            <a:path>
              <a:moveTo>
                <a:pt x="0" y="0"/>
              </a:moveTo>
              <a:lnTo>
                <a:pt x="0" y="836112"/>
              </a:lnTo>
              <a:lnTo>
                <a:pt x="272645" y="83611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3C67A2-E6F9-47F1-BA7C-1533A82D8675}">
      <dsp:nvSpPr>
        <dsp:cNvPr id="0" name=""/>
        <dsp:cNvSpPr/>
      </dsp:nvSpPr>
      <dsp:spPr>
        <a:xfrm>
          <a:off x="4389871" y="912780"/>
          <a:ext cx="1099669" cy="381703"/>
        </a:xfrm>
        <a:custGeom>
          <a:avLst/>
          <a:gdLst/>
          <a:ahLst/>
          <a:cxnLst/>
          <a:rect l="0" t="0" r="0" b="0"/>
          <a:pathLst>
            <a:path>
              <a:moveTo>
                <a:pt x="0" y="0"/>
              </a:moveTo>
              <a:lnTo>
                <a:pt x="0" y="190851"/>
              </a:lnTo>
              <a:lnTo>
                <a:pt x="1099669" y="190851"/>
              </a:lnTo>
              <a:lnTo>
                <a:pt x="1099669" y="3817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C7B32-9B17-4BD8-BF3B-B349F127332F}">
      <dsp:nvSpPr>
        <dsp:cNvPr id="0" name=""/>
        <dsp:cNvSpPr/>
      </dsp:nvSpPr>
      <dsp:spPr>
        <a:xfrm>
          <a:off x="2563147" y="2203301"/>
          <a:ext cx="272645" cy="836112"/>
        </a:xfrm>
        <a:custGeom>
          <a:avLst/>
          <a:gdLst/>
          <a:ahLst/>
          <a:cxnLst/>
          <a:rect l="0" t="0" r="0" b="0"/>
          <a:pathLst>
            <a:path>
              <a:moveTo>
                <a:pt x="0" y="0"/>
              </a:moveTo>
              <a:lnTo>
                <a:pt x="0" y="836112"/>
              </a:lnTo>
              <a:lnTo>
                <a:pt x="272645" y="83611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43806-9984-474E-ACDA-DD4D9EF10E8B}">
      <dsp:nvSpPr>
        <dsp:cNvPr id="0" name=""/>
        <dsp:cNvSpPr/>
      </dsp:nvSpPr>
      <dsp:spPr>
        <a:xfrm>
          <a:off x="3290201" y="912780"/>
          <a:ext cx="1099669" cy="381703"/>
        </a:xfrm>
        <a:custGeom>
          <a:avLst/>
          <a:gdLst/>
          <a:ahLst/>
          <a:cxnLst/>
          <a:rect l="0" t="0" r="0" b="0"/>
          <a:pathLst>
            <a:path>
              <a:moveTo>
                <a:pt x="1099669" y="0"/>
              </a:moveTo>
              <a:lnTo>
                <a:pt x="1099669" y="190851"/>
              </a:lnTo>
              <a:lnTo>
                <a:pt x="0" y="190851"/>
              </a:lnTo>
              <a:lnTo>
                <a:pt x="0" y="3817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AC0C5-821D-4A67-A538-161BBAEA8FE2}">
      <dsp:nvSpPr>
        <dsp:cNvPr id="0" name=""/>
        <dsp:cNvSpPr/>
      </dsp:nvSpPr>
      <dsp:spPr>
        <a:xfrm>
          <a:off x="3481053" y="3963"/>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Marketing</a:t>
          </a:r>
        </a:p>
      </dsp:txBody>
      <dsp:txXfrm>
        <a:off x="3481053" y="3963"/>
        <a:ext cx="1817635" cy="908817"/>
      </dsp:txXfrm>
    </dsp:sp>
    <dsp:sp modelId="{D3E1F5FF-D637-4A6B-9C30-C427FD9ACBD8}">
      <dsp:nvSpPr>
        <dsp:cNvPr id="0" name=""/>
        <dsp:cNvSpPr/>
      </dsp:nvSpPr>
      <dsp:spPr>
        <a:xfrm>
          <a:off x="2381384" y="1294484"/>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External</a:t>
          </a:r>
        </a:p>
      </dsp:txBody>
      <dsp:txXfrm>
        <a:off x="2381384" y="1294484"/>
        <a:ext cx="1817635" cy="908817"/>
      </dsp:txXfrm>
    </dsp:sp>
    <dsp:sp modelId="{57A159B3-13F9-4474-8F8F-907B6B7DE0D9}">
      <dsp:nvSpPr>
        <dsp:cNvPr id="0" name=""/>
        <dsp:cNvSpPr/>
      </dsp:nvSpPr>
      <dsp:spPr>
        <a:xfrm>
          <a:off x="2835792" y="2585005"/>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New Patient      in Chair</a:t>
          </a:r>
        </a:p>
      </dsp:txBody>
      <dsp:txXfrm>
        <a:off x="2835792" y="2585005"/>
        <a:ext cx="1817635" cy="908817"/>
      </dsp:txXfrm>
    </dsp:sp>
    <dsp:sp modelId="{C09E658E-A93A-4482-AEDC-D1023B4636A4}">
      <dsp:nvSpPr>
        <dsp:cNvPr id="0" name=""/>
        <dsp:cNvSpPr/>
      </dsp:nvSpPr>
      <dsp:spPr>
        <a:xfrm>
          <a:off x="4580722" y="1294484"/>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Internal</a:t>
          </a:r>
        </a:p>
      </dsp:txBody>
      <dsp:txXfrm>
        <a:off x="4580722" y="1294484"/>
        <a:ext cx="1817635" cy="908817"/>
      </dsp:txXfrm>
    </dsp:sp>
    <dsp:sp modelId="{656C6A06-83C4-4890-9084-E83392A82DA8}">
      <dsp:nvSpPr>
        <dsp:cNvPr id="0" name=""/>
        <dsp:cNvSpPr/>
      </dsp:nvSpPr>
      <dsp:spPr>
        <a:xfrm>
          <a:off x="5035131" y="2585005"/>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Current patient to return</a:t>
          </a:r>
        </a:p>
      </dsp:txBody>
      <dsp:txXfrm>
        <a:off x="5035131" y="2585005"/>
        <a:ext cx="1817635" cy="908817"/>
      </dsp:txXfrm>
    </dsp:sp>
    <dsp:sp modelId="{26DB0CCF-58F3-47AA-A555-F3C038F5B3F8}">
      <dsp:nvSpPr>
        <dsp:cNvPr id="0" name=""/>
        <dsp:cNvSpPr/>
      </dsp:nvSpPr>
      <dsp:spPr>
        <a:xfrm>
          <a:off x="5035131" y="3875526"/>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Increase $/Patient</a:t>
          </a:r>
        </a:p>
      </dsp:txBody>
      <dsp:txXfrm>
        <a:off x="5035131" y="3875526"/>
        <a:ext cx="1817635" cy="908817"/>
      </dsp:txXfrm>
    </dsp:sp>
    <dsp:sp modelId="{AF2174D2-F61F-497D-B403-98C9235293B4}">
      <dsp:nvSpPr>
        <dsp:cNvPr id="0" name=""/>
        <dsp:cNvSpPr/>
      </dsp:nvSpPr>
      <dsp:spPr>
        <a:xfrm>
          <a:off x="5035131" y="5166047"/>
          <a:ext cx="1817635" cy="90881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Current Patient  to refer          New Patient</a:t>
          </a:r>
        </a:p>
      </dsp:txBody>
      <dsp:txXfrm>
        <a:off x="5035131" y="5166047"/>
        <a:ext cx="1817635" cy="908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FCF9-5B83-499C-AD90-41B10A9471D7}">
      <dsp:nvSpPr>
        <dsp:cNvPr id="0" name=""/>
        <dsp:cNvSpPr/>
      </dsp:nvSpPr>
      <dsp:spPr>
        <a:xfrm>
          <a:off x="1919051" y="330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Total Practice Productivity</a:t>
          </a:r>
        </a:p>
      </dsp:txBody>
      <dsp:txXfrm>
        <a:off x="1934902" y="19157"/>
        <a:ext cx="4258194" cy="509503"/>
      </dsp:txXfrm>
    </dsp:sp>
    <dsp:sp modelId="{5FC5E3C2-E8E7-4094-9EC9-6928CBE4F563}">
      <dsp:nvSpPr>
        <dsp:cNvPr id="0" name=""/>
        <dsp:cNvSpPr/>
      </dsp:nvSpPr>
      <dsp:spPr>
        <a:xfrm rot="5400000">
          <a:off x="3962523" y="55804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578337"/>
        <a:ext cx="146126" cy="142066"/>
      </dsp:txXfrm>
    </dsp:sp>
    <dsp:sp modelId="{B26BD3AE-8EC8-4B18-ABCE-2E259F2222F4}">
      <dsp:nvSpPr>
        <dsp:cNvPr id="0" name=""/>
        <dsp:cNvSpPr/>
      </dsp:nvSpPr>
      <dsp:spPr>
        <a:xfrm>
          <a:off x="1919051" y="81511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Eyewear</a:t>
          </a:r>
        </a:p>
      </dsp:txBody>
      <dsp:txXfrm>
        <a:off x="1934902" y="830965"/>
        <a:ext cx="4258194" cy="509503"/>
      </dsp:txXfrm>
    </dsp:sp>
    <dsp:sp modelId="{F34F8028-4DFF-4E95-9317-10BB2A41BFBF}">
      <dsp:nvSpPr>
        <dsp:cNvPr id="0" name=""/>
        <dsp:cNvSpPr/>
      </dsp:nvSpPr>
      <dsp:spPr>
        <a:xfrm rot="5400000">
          <a:off x="3962523" y="1369850"/>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1390145"/>
        <a:ext cx="146126" cy="142066"/>
      </dsp:txXfrm>
    </dsp:sp>
    <dsp:sp modelId="{D7BE6D96-2E07-4F67-AB0D-9BC3B950B85A}">
      <dsp:nvSpPr>
        <dsp:cNvPr id="0" name=""/>
        <dsp:cNvSpPr/>
      </dsp:nvSpPr>
      <dsp:spPr>
        <a:xfrm>
          <a:off x="1919051" y="1626922"/>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Contact Lenses</a:t>
          </a:r>
        </a:p>
      </dsp:txBody>
      <dsp:txXfrm>
        <a:off x="1934902" y="1642773"/>
        <a:ext cx="4258194" cy="509503"/>
      </dsp:txXfrm>
    </dsp:sp>
    <dsp:sp modelId="{D763A54B-CF5E-459E-836F-FE395E784981}">
      <dsp:nvSpPr>
        <dsp:cNvPr id="0" name=""/>
        <dsp:cNvSpPr/>
      </dsp:nvSpPr>
      <dsp:spPr>
        <a:xfrm rot="5400000">
          <a:off x="3962523" y="2181658"/>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2201953"/>
        <a:ext cx="146126" cy="142066"/>
      </dsp:txXfrm>
    </dsp:sp>
    <dsp:sp modelId="{F476F53F-94CD-4000-8DFA-55587D719EC5}">
      <dsp:nvSpPr>
        <dsp:cNvPr id="0" name=""/>
        <dsp:cNvSpPr/>
      </dsp:nvSpPr>
      <dsp:spPr>
        <a:xfrm>
          <a:off x="1919051" y="2438730"/>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Medical </a:t>
          </a:r>
          <a:r>
            <a:rPr lang="en-US" sz="2400" kern="1200" dirty="0" err="1"/>
            <a:t>Eyecare</a:t>
          </a:r>
          <a:endParaRPr lang="en-US" sz="2400" kern="1200" dirty="0"/>
        </a:p>
      </dsp:txBody>
      <dsp:txXfrm>
        <a:off x="1934902" y="2454581"/>
        <a:ext cx="4258194" cy="509503"/>
      </dsp:txXfrm>
    </dsp:sp>
    <dsp:sp modelId="{9F9E5805-61F2-48D9-83B5-AB4898C4B0DC}">
      <dsp:nvSpPr>
        <dsp:cNvPr id="0" name=""/>
        <dsp:cNvSpPr/>
      </dsp:nvSpPr>
      <dsp:spPr>
        <a:xfrm rot="5400000">
          <a:off x="3962523" y="2993466"/>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013761"/>
        <a:ext cx="146126" cy="142066"/>
      </dsp:txXfrm>
    </dsp:sp>
    <dsp:sp modelId="{BC3BB1C3-D4A3-431A-9618-7C9B0FFD969E}">
      <dsp:nvSpPr>
        <dsp:cNvPr id="0" name=""/>
        <dsp:cNvSpPr/>
      </dsp:nvSpPr>
      <dsp:spPr>
        <a:xfrm>
          <a:off x="1919051" y="3250538"/>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a:t>
          </a:r>
        </a:p>
      </dsp:txBody>
      <dsp:txXfrm>
        <a:off x="1934902" y="3266389"/>
        <a:ext cx="4258194" cy="509503"/>
      </dsp:txXfrm>
    </dsp:sp>
    <dsp:sp modelId="{A40B32CF-EFA6-4F60-A358-61B4071E6553}">
      <dsp:nvSpPr>
        <dsp:cNvPr id="0" name=""/>
        <dsp:cNvSpPr/>
      </dsp:nvSpPr>
      <dsp:spPr>
        <a:xfrm rot="5400000">
          <a:off x="3962523" y="3805274"/>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3825569"/>
        <a:ext cx="146126" cy="142066"/>
      </dsp:txXfrm>
    </dsp:sp>
    <dsp:sp modelId="{84BC4ADA-E66A-45A7-B70A-527AA250FB08}">
      <dsp:nvSpPr>
        <dsp:cNvPr id="0" name=""/>
        <dsp:cNvSpPr/>
      </dsp:nvSpPr>
      <dsp:spPr>
        <a:xfrm>
          <a:off x="1919051" y="4062346"/>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dsp:txBody>
      <dsp:txXfrm>
        <a:off x="1934902" y="4078197"/>
        <a:ext cx="4258194" cy="509503"/>
      </dsp:txXfrm>
    </dsp:sp>
    <dsp:sp modelId="{34424E38-C488-45F2-BF52-BA0FE004EC79}">
      <dsp:nvSpPr>
        <dsp:cNvPr id="0" name=""/>
        <dsp:cNvSpPr/>
      </dsp:nvSpPr>
      <dsp:spPr>
        <a:xfrm rot="5400000">
          <a:off x="3962523" y="4617082"/>
          <a:ext cx="202952" cy="24354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90936" y="4637377"/>
        <a:ext cx="146126" cy="142066"/>
      </dsp:txXfrm>
    </dsp:sp>
    <dsp:sp modelId="{15A3CFB5-C63A-4653-8415-277905117373}">
      <dsp:nvSpPr>
        <dsp:cNvPr id="0" name=""/>
        <dsp:cNvSpPr/>
      </dsp:nvSpPr>
      <dsp:spPr>
        <a:xfrm>
          <a:off x="1919051" y="4874154"/>
          <a:ext cx="4289896" cy="54120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1934902" y="4890005"/>
        <a:ext cx="4258194" cy="5095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AA259-A9C3-46FC-9740-13CC4578C12F}" type="datetimeFigureOut">
              <a:rPr lang="en-US" smtClean="0"/>
              <a:t>8/9/2017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EF5A5-DE11-4B7B-9DB5-C80F5330893C}" type="slidenum">
              <a:rPr lang="en-US" smtClean="0"/>
              <a:t>‹#›</a:t>
            </a:fld>
            <a:endParaRPr lang="en-US"/>
          </a:p>
        </p:txBody>
      </p:sp>
    </p:spTree>
    <p:extLst>
      <p:ext uri="{BB962C8B-B14F-4D97-AF65-F5344CB8AC3E}">
        <p14:creationId xmlns:p14="http://schemas.microsoft.com/office/powerpoint/2010/main" val="84155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E1BA33A9-5693-4F1A-BE09-81BAC49A0256}" type="slidenum">
              <a:rPr lang="en-US">
                <a:solidFill>
                  <a:srgbClr val="000000"/>
                </a:solidFill>
              </a:rPr>
              <a:pPr/>
              <a:t>3</a:t>
            </a:fld>
            <a:endParaRPr lang="en-US">
              <a:solidFill>
                <a:srgbClr val="000000"/>
              </a:solidFill>
            </a:endParaRPr>
          </a:p>
        </p:txBody>
      </p:sp>
      <p:sp>
        <p:nvSpPr>
          <p:cNvPr id="5232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D96190BE-647B-4930-80E8-F132A4CA5685}"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3C44BEAA-05DE-4B3F-9A99-B93D6F62715E}"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9" name="Rectangle 2"/>
          <p:cNvSpPr>
            <a:spLocks noGrp="1" noRot="1" noChangeAspect="1" noChangeArrowheads="1" noTextEdit="1"/>
          </p:cNvSpPr>
          <p:nvPr>
            <p:ph type="sldImg"/>
          </p:nvPr>
        </p:nvSpPr>
        <p:spPr>
          <a:xfrm>
            <a:off x="379413" y="685800"/>
            <a:ext cx="6097587" cy="3430588"/>
          </a:xfrm>
          <a:ln/>
        </p:spPr>
      </p:sp>
      <p:sp>
        <p:nvSpPr>
          <p:cNvPr id="523270" name="Rectangle 3"/>
          <p:cNvSpPr>
            <a:spLocks noGrp="1" noChangeArrowheads="1"/>
          </p:cNvSpPr>
          <p:nvPr>
            <p:ph type="body" idx="1"/>
          </p:nvPr>
        </p:nvSpPr>
        <p:spPr>
          <a:xfrm>
            <a:off x="685800" y="4341814"/>
            <a:ext cx="5486400" cy="4116387"/>
          </a:xfrm>
          <a:noFill/>
          <a:ln/>
        </p:spPr>
        <p:txBody>
          <a:bodyPr lIns="92306" tIns="46151" rIns="92306" bIns="46151"/>
          <a:lstStyle/>
          <a:p>
            <a:pPr eaLnBrk="1" hangingPunct="1"/>
            <a:r>
              <a:rPr lang="en-US"/>
              <a:t>Dr. Wright is a 1980 graduate of The Ohio State University College of Optometry, where he is clinical assistant professor and faculty coordinator of OSU’s Business Management Program. Retired from practice last year, Dr. Wright is president of Pathways to Success, Eyecare Business Training and Progressive Publishing Company. All three of these companies are dedicated to the special practice management needs of eyecare practices. Dr. Wright has lectured extensively throughout the U.S. and abroad. His topics include not only practice management, but also managed care, sports vision and vision and traumatic brain injuries. He is also the practice management editor for the Journal of Optometric Vision Development. This is Mark’s first presentation to the MBA. Please welcome Mark Wright…</a:t>
            </a:r>
          </a:p>
        </p:txBody>
      </p:sp>
    </p:spTree>
    <p:extLst>
      <p:ext uri="{BB962C8B-B14F-4D97-AF65-F5344CB8AC3E}">
        <p14:creationId xmlns:p14="http://schemas.microsoft.com/office/powerpoint/2010/main" val="103900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a:p>
        </p:txBody>
      </p:sp>
    </p:spTree>
    <p:extLst>
      <p:ext uri="{BB962C8B-B14F-4D97-AF65-F5344CB8AC3E}">
        <p14:creationId xmlns:p14="http://schemas.microsoft.com/office/powerpoint/2010/main" val="293755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Gathering data from optometric practices since 2005</a:t>
            </a:r>
          </a:p>
          <a:p>
            <a:r>
              <a:rPr lang="en-US" dirty="0"/>
              <a:t>The largest database of its kind</a:t>
            </a:r>
          </a:p>
          <a:p>
            <a:r>
              <a:rPr lang="en-US" dirty="0"/>
              <a:t>Includes practices across the entire spectrum of size &amp; characteristics</a:t>
            </a:r>
          </a:p>
          <a:p>
            <a:r>
              <a:rPr lang="en-US" dirty="0"/>
              <a:t>New and Established practices</a:t>
            </a:r>
          </a:p>
        </p:txBody>
      </p:sp>
      <p:sp>
        <p:nvSpPr>
          <p:cNvPr id="4" name="Slide Number Placeholder 3"/>
          <p:cNvSpPr>
            <a:spLocks noGrp="1"/>
          </p:cNvSpPr>
          <p:nvPr>
            <p:ph type="sldNum" sz="quarter" idx="10"/>
          </p:nvPr>
        </p:nvSpPr>
        <p:spPr/>
        <p:txBody>
          <a:bodyPr/>
          <a:lstStyle/>
          <a:p>
            <a:fld id="{14CEF5A5-DE11-4B7B-9DB5-C80F5330893C}" type="slidenum">
              <a:rPr lang="en-US" smtClean="0"/>
              <a:t>8</a:t>
            </a:fld>
            <a:endParaRPr lang="en-US"/>
          </a:p>
        </p:txBody>
      </p:sp>
    </p:spTree>
    <p:extLst>
      <p:ext uri="{BB962C8B-B14F-4D97-AF65-F5344CB8AC3E}">
        <p14:creationId xmlns:p14="http://schemas.microsoft.com/office/powerpoint/2010/main" val="341926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074138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081317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970818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29366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5EB07B-E5F4-48CE-9F4A-8072C9AFE241}"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4201197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512329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EB07B-E5F4-48CE-9F4A-8072C9AFE241}" type="datetimeFigureOut">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115652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EB07B-E5F4-48CE-9F4A-8072C9AFE241}" type="datetimeFigureOut">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065670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EB07B-E5F4-48CE-9F4A-8072C9AFE241}" type="datetimeFigureOut">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1007777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3104346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5EB07B-E5F4-48CE-9F4A-8072C9AFE241}"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981742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EB07B-E5F4-48CE-9F4A-8072C9AFE241}" type="datetimeFigureOut">
              <a:rPr lang="en-US" smtClean="0"/>
              <a:t>8/9/2017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529CA-73AF-4AA0-A602-B0639C7687E7}" type="slidenum">
              <a:rPr lang="en-US" smtClean="0"/>
              <a:t>‹#›</a:t>
            </a:fld>
            <a:endParaRPr lang="en-US"/>
          </a:p>
        </p:txBody>
      </p:sp>
    </p:spTree>
    <p:extLst>
      <p:ext uri="{BB962C8B-B14F-4D97-AF65-F5344CB8AC3E}">
        <p14:creationId xmlns:p14="http://schemas.microsoft.com/office/powerpoint/2010/main" val="353858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2A657F9F-2681-4C28-BB78-2A904A6FAF3F}" type="slidenum">
              <a:rPr lang="en-US" smtClean="0"/>
              <a:pPr>
                <a:defRPr/>
              </a:pPr>
              <a:t>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1" y="1371601"/>
            <a:ext cx="3962401" cy="3962401"/>
          </a:xfrm>
          <a:prstGeom prst="rect">
            <a:avLst/>
          </a:prstGeom>
        </p:spPr>
      </p:pic>
    </p:spTree>
    <p:extLst>
      <p:ext uri="{BB962C8B-B14F-4D97-AF65-F5344CB8AC3E}">
        <p14:creationId xmlns:p14="http://schemas.microsoft.com/office/powerpoint/2010/main" val="284291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ience.lotsoflessons.com/science_variables.gif"/>
          <p:cNvPicPr>
            <a:picLocks noChangeAspect="1" noChangeArrowheads="1"/>
          </p:cNvPicPr>
          <p:nvPr/>
        </p:nvPicPr>
        <p:blipFill rotWithShape="1">
          <a:blip r:embed="rId2">
            <a:extLst>
              <a:ext uri="{28A0092B-C50C-407E-A947-70E740481C1C}">
                <a14:useLocalDpi xmlns:a14="http://schemas.microsoft.com/office/drawing/2010/main" val="0"/>
              </a:ext>
            </a:extLst>
          </a:blip>
          <a:srcRect b="11941"/>
          <a:stretch/>
        </p:blipFill>
        <p:spPr bwMode="auto">
          <a:xfrm>
            <a:off x="639977" y="155174"/>
            <a:ext cx="11059272" cy="67028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97541" y="793376"/>
            <a:ext cx="2057400" cy="1506071"/>
          </a:xfrm>
          <a:prstGeom prst="wedgeRoundRectCallout">
            <a:avLst>
              <a:gd name="adj1" fmla="val -2532"/>
              <a:gd name="adj2" fmla="val 1897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do you define success</a:t>
            </a:r>
            <a:r>
              <a:rPr lang="en-US" dirty="0"/>
              <a:t>?</a:t>
            </a:r>
          </a:p>
        </p:txBody>
      </p:sp>
      <p:sp>
        <p:nvSpPr>
          <p:cNvPr id="5" name="Rounded Rectangular Callout 4"/>
          <p:cNvSpPr/>
          <p:nvPr/>
        </p:nvSpPr>
        <p:spPr>
          <a:xfrm>
            <a:off x="5317332" y="241369"/>
            <a:ext cx="2601719" cy="704407"/>
          </a:xfrm>
          <a:prstGeom prst="wedgeRoundRectCallout">
            <a:avLst>
              <a:gd name="adj1" fmla="val -1206"/>
              <a:gd name="adj2" fmla="val 596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Revenue mix</a:t>
            </a:r>
            <a:endParaRPr lang="en-US" dirty="0"/>
          </a:p>
        </p:txBody>
      </p:sp>
      <p:sp>
        <p:nvSpPr>
          <p:cNvPr id="6" name="Rounded Rectangular Callout 5"/>
          <p:cNvSpPr/>
          <p:nvPr/>
        </p:nvSpPr>
        <p:spPr>
          <a:xfrm>
            <a:off x="8679356" y="266006"/>
            <a:ext cx="3162329" cy="679770"/>
          </a:xfrm>
          <a:prstGeom prst="wedgeRoundRectCallout">
            <a:avLst>
              <a:gd name="adj1" fmla="val 6322"/>
              <a:gd name="adj2" fmla="val 53928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Staffing philosophy</a:t>
            </a:r>
            <a:r>
              <a:rPr lang="en-US" dirty="0"/>
              <a:t>?</a:t>
            </a:r>
          </a:p>
        </p:txBody>
      </p:sp>
      <p:sp>
        <p:nvSpPr>
          <p:cNvPr id="8" name="Rounded Rectangular Callout 7"/>
          <p:cNvSpPr/>
          <p:nvPr/>
        </p:nvSpPr>
        <p:spPr>
          <a:xfrm>
            <a:off x="6169613" y="1321758"/>
            <a:ext cx="2057400" cy="1506071"/>
          </a:xfrm>
          <a:prstGeom prst="wedgeRoundRectCallout">
            <a:avLst>
              <a:gd name="adj1" fmla="val 30172"/>
              <a:gd name="adj2" fmla="val 1748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Age of your practice</a:t>
            </a:r>
            <a:endParaRPr lang="en-US" dirty="0"/>
          </a:p>
        </p:txBody>
      </p:sp>
      <p:sp>
        <p:nvSpPr>
          <p:cNvPr id="9" name="Rounded Rectangular Callout 8"/>
          <p:cNvSpPr/>
          <p:nvPr/>
        </p:nvSpPr>
        <p:spPr>
          <a:xfrm>
            <a:off x="8524078" y="1321758"/>
            <a:ext cx="2057400" cy="1506071"/>
          </a:xfrm>
          <a:prstGeom prst="wedgeRoundRectCallout">
            <a:avLst>
              <a:gd name="adj1" fmla="val -16788"/>
              <a:gd name="adj2" fmla="val 16113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Size of your practice</a:t>
            </a:r>
            <a:endParaRPr lang="en-US" dirty="0"/>
          </a:p>
        </p:txBody>
      </p:sp>
      <p:sp>
        <p:nvSpPr>
          <p:cNvPr id="3" name="TextBox 2"/>
          <p:cNvSpPr txBox="1"/>
          <p:nvPr/>
        </p:nvSpPr>
        <p:spPr>
          <a:xfrm>
            <a:off x="3948958" y="5605912"/>
            <a:ext cx="4223207" cy="1200329"/>
          </a:xfrm>
          <a:prstGeom prst="rect">
            <a:avLst/>
          </a:prstGeom>
          <a:noFill/>
        </p:spPr>
        <p:txBody>
          <a:bodyPr wrap="none" rtlCol="0">
            <a:spAutoFit/>
          </a:bodyPr>
          <a:lstStyle/>
          <a:p>
            <a:r>
              <a:rPr lang="en-US" sz="7200" dirty="0"/>
              <a:t>VARIABLES</a:t>
            </a:r>
          </a:p>
        </p:txBody>
      </p:sp>
    </p:spTree>
    <p:extLst>
      <p:ext uri="{BB962C8B-B14F-4D97-AF65-F5344CB8AC3E}">
        <p14:creationId xmlns:p14="http://schemas.microsoft.com/office/powerpoint/2010/main" val="2446545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1818" y="785611"/>
            <a:ext cx="11868536" cy="4069724"/>
            <a:chOff x="231818" y="785611"/>
            <a:chExt cx="11868536" cy="4069724"/>
          </a:xfrm>
        </p:grpSpPr>
        <p:pic>
          <p:nvPicPr>
            <p:cNvPr id="2" name="Picture 1"/>
            <p:cNvPicPr>
              <a:picLocks noChangeAspect="1"/>
            </p:cNvPicPr>
            <p:nvPr/>
          </p:nvPicPr>
          <p:blipFill rotWithShape="1">
            <a:blip r:embed="rId2"/>
            <a:srcRect l="9483" t="25309" r="24990" b="34727"/>
            <a:stretch/>
          </p:blipFill>
          <p:spPr>
            <a:xfrm>
              <a:off x="231818" y="785611"/>
              <a:ext cx="11868536" cy="4069724"/>
            </a:xfrm>
            <a:prstGeom prst="rect">
              <a:avLst/>
            </a:prstGeom>
          </p:spPr>
        </p:pic>
        <p:sp>
          <p:nvSpPr>
            <p:cNvPr id="3" name="Rectangle 2"/>
            <p:cNvSpPr/>
            <p:nvPr/>
          </p:nvSpPr>
          <p:spPr>
            <a:xfrm>
              <a:off x="463639" y="1493949"/>
              <a:ext cx="10187189" cy="131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9719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4698" y="592428"/>
            <a:ext cx="11692635" cy="4134118"/>
            <a:chOff x="244698" y="592428"/>
            <a:chExt cx="11692635" cy="4134118"/>
          </a:xfrm>
        </p:grpSpPr>
        <p:pic>
          <p:nvPicPr>
            <p:cNvPr id="2" name="Picture 1"/>
            <p:cNvPicPr>
              <a:picLocks noChangeAspect="1"/>
            </p:cNvPicPr>
            <p:nvPr/>
          </p:nvPicPr>
          <p:blipFill rotWithShape="1">
            <a:blip r:embed="rId2"/>
            <a:srcRect l="9483" t="27245" r="25287" b="31734"/>
            <a:stretch/>
          </p:blipFill>
          <p:spPr>
            <a:xfrm>
              <a:off x="244698" y="592428"/>
              <a:ext cx="11692635" cy="4134118"/>
            </a:xfrm>
            <a:prstGeom prst="rect">
              <a:avLst/>
            </a:prstGeom>
          </p:spPr>
        </p:pic>
        <p:sp>
          <p:nvSpPr>
            <p:cNvPr id="3" name="Rectangle 2"/>
            <p:cNvSpPr/>
            <p:nvPr/>
          </p:nvSpPr>
          <p:spPr>
            <a:xfrm>
              <a:off x="463639" y="1506828"/>
              <a:ext cx="9916733" cy="10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199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274" y="662609"/>
            <a:ext cx="11741247" cy="4055165"/>
            <a:chOff x="228274" y="662609"/>
            <a:chExt cx="11741247" cy="4055165"/>
          </a:xfrm>
        </p:grpSpPr>
        <p:pic>
          <p:nvPicPr>
            <p:cNvPr id="2" name="Picture 1"/>
            <p:cNvPicPr>
              <a:picLocks noChangeAspect="1"/>
            </p:cNvPicPr>
            <p:nvPr/>
          </p:nvPicPr>
          <p:blipFill rotWithShape="1">
            <a:blip r:embed="rId2"/>
            <a:srcRect l="9384" t="34466" r="25148" b="25317"/>
            <a:stretch/>
          </p:blipFill>
          <p:spPr>
            <a:xfrm>
              <a:off x="228274" y="662609"/>
              <a:ext cx="11741247" cy="4055165"/>
            </a:xfrm>
            <a:prstGeom prst="rect">
              <a:avLst/>
            </a:prstGeom>
          </p:spPr>
        </p:pic>
        <p:sp>
          <p:nvSpPr>
            <p:cNvPr id="3" name="Rectangle 2"/>
            <p:cNvSpPr/>
            <p:nvPr/>
          </p:nvSpPr>
          <p:spPr>
            <a:xfrm>
              <a:off x="463639" y="1258958"/>
              <a:ext cx="11505882" cy="141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2412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8939" y="721216"/>
            <a:ext cx="11720333" cy="4031087"/>
            <a:chOff x="218939" y="721216"/>
            <a:chExt cx="11720333" cy="4031087"/>
          </a:xfrm>
        </p:grpSpPr>
        <p:pic>
          <p:nvPicPr>
            <p:cNvPr id="2" name="Picture 1"/>
            <p:cNvPicPr>
              <a:picLocks noChangeAspect="1"/>
            </p:cNvPicPr>
            <p:nvPr/>
          </p:nvPicPr>
          <p:blipFill rotWithShape="1">
            <a:blip r:embed="rId2"/>
            <a:srcRect l="9384" t="33231" r="25287" b="26805"/>
            <a:stretch/>
          </p:blipFill>
          <p:spPr>
            <a:xfrm>
              <a:off x="218939" y="721216"/>
              <a:ext cx="11720333" cy="4031087"/>
            </a:xfrm>
            <a:prstGeom prst="rect">
              <a:avLst/>
            </a:prstGeom>
          </p:spPr>
        </p:pic>
        <p:sp>
          <p:nvSpPr>
            <p:cNvPr id="3" name="Rectangle 2"/>
            <p:cNvSpPr/>
            <p:nvPr/>
          </p:nvSpPr>
          <p:spPr>
            <a:xfrm>
              <a:off x="463639" y="1384477"/>
              <a:ext cx="10354615" cy="135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5487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4698" y="708336"/>
            <a:ext cx="11915258" cy="4043967"/>
            <a:chOff x="244698" y="708336"/>
            <a:chExt cx="11915258" cy="4043967"/>
          </a:xfrm>
        </p:grpSpPr>
        <p:pic>
          <p:nvPicPr>
            <p:cNvPr id="2" name="Picture 1"/>
            <p:cNvPicPr>
              <a:picLocks noChangeAspect="1"/>
            </p:cNvPicPr>
            <p:nvPr/>
          </p:nvPicPr>
          <p:blipFill rotWithShape="1">
            <a:blip r:embed="rId2"/>
            <a:srcRect l="9384" t="29006" r="25287" b="31558"/>
            <a:stretch/>
          </p:blipFill>
          <p:spPr>
            <a:xfrm>
              <a:off x="244698" y="708336"/>
              <a:ext cx="11915258" cy="4043967"/>
            </a:xfrm>
            <a:prstGeom prst="rect">
              <a:avLst/>
            </a:prstGeom>
          </p:spPr>
        </p:pic>
        <p:sp>
          <p:nvSpPr>
            <p:cNvPr id="3" name="Rectangle 2"/>
            <p:cNvSpPr/>
            <p:nvPr/>
          </p:nvSpPr>
          <p:spPr>
            <a:xfrm>
              <a:off x="463639" y="1506828"/>
              <a:ext cx="10908406" cy="112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6005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200068" y="2859410"/>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920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175" t="39921" r="27762" b="30677"/>
          <a:stretch/>
        </p:blipFill>
        <p:spPr>
          <a:xfrm>
            <a:off x="347729" y="850005"/>
            <a:ext cx="11604865" cy="309092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58" y="3934295"/>
            <a:ext cx="5197698" cy="2923705"/>
          </a:xfrm>
          <a:prstGeom prst="rect">
            <a:avLst/>
          </a:prstGeom>
        </p:spPr>
      </p:pic>
    </p:spTree>
    <p:extLst>
      <p:ext uri="{BB962C8B-B14F-4D97-AF65-F5344CB8AC3E}">
        <p14:creationId xmlns:p14="http://schemas.microsoft.com/office/powerpoint/2010/main" val="3509021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699" y="489397"/>
            <a:ext cx="11813924" cy="5228823"/>
            <a:chOff x="244699" y="489397"/>
            <a:chExt cx="11813924" cy="5228823"/>
          </a:xfrm>
        </p:grpSpPr>
        <p:pic>
          <p:nvPicPr>
            <p:cNvPr id="3" name="Picture 2"/>
            <p:cNvPicPr>
              <a:picLocks noChangeAspect="1"/>
            </p:cNvPicPr>
            <p:nvPr/>
          </p:nvPicPr>
          <p:blipFill rotWithShape="1">
            <a:blip r:embed="rId2"/>
            <a:srcRect l="9384" t="23900" r="25089" b="24516"/>
            <a:stretch/>
          </p:blipFill>
          <p:spPr>
            <a:xfrm>
              <a:off x="244699" y="489397"/>
              <a:ext cx="11813924" cy="5228823"/>
            </a:xfrm>
            <a:prstGeom prst="rect">
              <a:avLst/>
            </a:prstGeom>
          </p:spPr>
        </p:pic>
        <p:sp>
          <p:nvSpPr>
            <p:cNvPr id="4" name="Rectangle 3"/>
            <p:cNvSpPr/>
            <p:nvPr/>
          </p:nvSpPr>
          <p:spPr>
            <a:xfrm>
              <a:off x="502276" y="1275007"/>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4685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0000" y="502273"/>
            <a:ext cx="11962000" cy="5473523"/>
            <a:chOff x="230000" y="502273"/>
            <a:chExt cx="11962000" cy="5473523"/>
          </a:xfrm>
        </p:grpSpPr>
        <p:pic>
          <p:nvPicPr>
            <p:cNvPr id="3" name="Picture 2"/>
            <p:cNvPicPr>
              <a:picLocks noChangeAspect="1"/>
            </p:cNvPicPr>
            <p:nvPr/>
          </p:nvPicPr>
          <p:blipFill rotWithShape="1">
            <a:blip r:embed="rId2"/>
            <a:srcRect l="9582" t="30415" r="25089" b="16416"/>
            <a:stretch/>
          </p:blipFill>
          <p:spPr>
            <a:xfrm>
              <a:off x="230000" y="502273"/>
              <a:ext cx="11962000" cy="5473523"/>
            </a:xfrm>
            <a:prstGeom prst="rect">
              <a:avLst/>
            </a:prstGeom>
          </p:spPr>
        </p:pic>
        <p:sp>
          <p:nvSpPr>
            <p:cNvPr id="4" name="Rectangle 3"/>
            <p:cNvSpPr/>
            <p:nvPr/>
          </p:nvSpPr>
          <p:spPr>
            <a:xfrm>
              <a:off x="412123" y="1326524"/>
              <a:ext cx="8912181" cy="251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5109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1818" y="643942"/>
            <a:ext cx="11781153" cy="5112913"/>
            <a:chOff x="231818" y="643942"/>
            <a:chExt cx="11781153" cy="5112913"/>
          </a:xfrm>
        </p:grpSpPr>
        <p:pic>
          <p:nvPicPr>
            <p:cNvPr id="3" name="Picture 2"/>
            <p:cNvPicPr>
              <a:picLocks noChangeAspect="1"/>
            </p:cNvPicPr>
            <p:nvPr/>
          </p:nvPicPr>
          <p:blipFill rotWithShape="1">
            <a:blip r:embed="rId2"/>
            <a:srcRect l="9483" t="21964" r="25287" b="27685"/>
            <a:stretch/>
          </p:blipFill>
          <p:spPr>
            <a:xfrm>
              <a:off x="231818" y="643942"/>
              <a:ext cx="11781153" cy="5112913"/>
            </a:xfrm>
            <a:prstGeom prst="rect">
              <a:avLst/>
            </a:prstGeom>
          </p:spPr>
        </p:pic>
        <p:sp>
          <p:nvSpPr>
            <p:cNvPr id="4" name="Rectangle 3"/>
            <p:cNvSpPr/>
            <p:nvPr/>
          </p:nvSpPr>
          <p:spPr>
            <a:xfrm>
              <a:off x="463639" y="1429554"/>
              <a:ext cx="9775065"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5990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asstatic.com/images/519194_63419994026590444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021"/>
            <a:ext cx="12192000" cy="726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114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698" y="682579"/>
            <a:ext cx="11733237" cy="5061398"/>
            <a:chOff x="244698" y="682579"/>
            <a:chExt cx="11733237" cy="5061398"/>
          </a:xfrm>
        </p:grpSpPr>
        <p:pic>
          <p:nvPicPr>
            <p:cNvPr id="3" name="Picture 2"/>
            <p:cNvPicPr>
              <a:picLocks noChangeAspect="1"/>
            </p:cNvPicPr>
            <p:nvPr/>
          </p:nvPicPr>
          <p:blipFill rotWithShape="1">
            <a:blip r:embed="rId2"/>
            <a:srcRect l="9384" t="27069" r="24990" b="22579"/>
            <a:stretch/>
          </p:blipFill>
          <p:spPr>
            <a:xfrm>
              <a:off x="244698" y="682579"/>
              <a:ext cx="11733237" cy="5061398"/>
            </a:xfrm>
            <a:prstGeom prst="rect">
              <a:avLst/>
            </a:prstGeom>
          </p:spPr>
        </p:pic>
        <p:sp>
          <p:nvSpPr>
            <p:cNvPr id="4" name="Rectangle 3"/>
            <p:cNvSpPr/>
            <p:nvPr/>
          </p:nvSpPr>
          <p:spPr>
            <a:xfrm>
              <a:off x="476517" y="1442433"/>
              <a:ext cx="10212948"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527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200067" y="3692028"/>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501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77" t="20027" r="28257" b="43530"/>
          <a:stretch/>
        </p:blipFill>
        <p:spPr>
          <a:xfrm>
            <a:off x="360607" y="772733"/>
            <a:ext cx="11512031" cy="38250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161" y="4262907"/>
            <a:ext cx="3363839" cy="2501855"/>
          </a:xfrm>
          <a:prstGeom prst="rect">
            <a:avLst/>
          </a:prstGeom>
        </p:spPr>
      </p:pic>
    </p:spTree>
    <p:extLst>
      <p:ext uri="{BB962C8B-B14F-4D97-AF65-F5344CB8AC3E}">
        <p14:creationId xmlns:p14="http://schemas.microsoft.com/office/powerpoint/2010/main" val="3618311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70005063"/>
              </p:ext>
            </p:extLst>
          </p:nvPr>
        </p:nvGraphicFramePr>
        <p:xfrm>
          <a:off x="1403797" y="334852"/>
          <a:ext cx="9234151" cy="6078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0732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1820" y="682580"/>
            <a:ext cx="11700178" cy="4971245"/>
            <a:chOff x="231820" y="682580"/>
            <a:chExt cx="11700178" cy="4971245"/>
          </a:xfrm>
        </p:grpSpPr>
        <p:pic>
          <p:nvPicPr>
            <p:cNvPr id="3" name="Picture 2"/>
            <p:cNvPicPr>
              <a:picLocks noChangeAspect="1"/>
            </p:cNvPicPr>
            <p:nvPr/>
          </p:nvPicPr>
          <p:blipFill rotWithShape="1">
            <a:blip r:embed="rId2"/>
            <a:srcRect l="9384" t="30238" r="25386" b="20467"/>
            <a:stretch/>
          </p:blipFill>
          <p:spPr>
            <a:xfrm>
              <a:off x="231820" y="682580"/>
              <a:ext cx="11700178" cy="4971245"/>
            </a:xfrm>
            <a:prstGeom prst="rect">
              <a:avLst/>
            </a:prstGeom>
          </p:spPr>
        </p:pic>
        <p:sp>
          <p:nvSpPr>
            <p:cNvPr id="4" name="Rectangle 3"/>
            <p:cNvSpPr/>
            <p:nvPr/>
          </p:nvSpPr>
          <p:spPr>
            <a:xfrm>
              <a:off x="463639" y="1506828"/>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0087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1818" y="590024"/>
            <a:ext cx="11654910" cy="5038044"/>
            <a:chOff x="231818" y="590024"/>
            <a:chExt cx="11654910" cy="5038044"/>
          </a:xfrm>
        </p:grpSpPr>
        <p:pic>
          <p:nvPicPr>
            <p:cNvPr id="3" name="Picture 2"/>
            <p:cNvPicPr>
              <a:picLocks noChangeAspect="1"/>
            </p:cNvPicPr>
            <p:nvPr/>
          </p:nvPicPr>
          <p:blipFill rotWithShape="1">
            <a:blip r:embed="rId2"/>
            <a:srcRect l="9582" t="25132" r="25386" b="24868"/>
            <a:stretch/>
          </p:blipFill>
          <p:spPr>
            <a:xfrm>
              <a:off x="231818" y="590024"/>
              <a:ext cx="11654910" cy="5038044"/>
            </a:xfrm>
            <a:prstGeom prst="rect">
              <a:avLst/>
            </a:prstGeom>
          </p:spPr>
        </p:pic>
        <p:sp>
          <p:nvSpPr>
            <p:cNvPr id="4" name="Rectangle 3"/>
            <p:cNvSpPr/>
            <p:nvPr/>
          </p:nvSpPr>
          <p:spPr>
            <a:xfrm>
              <a:off x="373487" y="1375636"/>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0338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6215" y="437881"/>
            <a:ext cx="11627802" cy="4005330"/>
            <a:chOff x="296215" y="437881"/>
            <a:chExt cx="11627802" cy="4005330"/>
          </a:xfrm>
        </p:grpSpPr>
        <p:pic>
          <p:nvPicPr>
            <p:cNvPr id="3" name="Picture 2"/>
            <p:cNvPicPr>
              <a:picLocks noChangeAspect="1"/>
            </p:cNvPicPr>
            <p:nvPr/>
          </p:nvPicPr>
          <p:blipFill rotWithShape="1">
            <a:blip r:embed="rId2"/>
            <a:srcRect l="9680" t="24780" r="25089" b="35255"/>
            <a:stretch/>
          </p:blipFill>
          <p:spPr>
            <a:xfrm>
              <a:off x="296215" y="437881"/>
              <a:ext cx="11627802" cy="4005330"/>
            </a:xfrm>
            <a:prstGeom prst="rect">
              <a:avLst/>
            </a:prstGeom>
          </p:spPr>
        </p:pic>
        <p:sp>
          <p:nvSpPr>
            <p:cNvPr id="4" name="Rectangle 3"/>
            <p:cNvSpPr/>
            <p:nvPr/>
          </p:nvSpPr>
          <p:spPr>
            <a:xfrm>
              <a:off x="425003" y="1159099"/>
              <a:ext cx="8912181" cy="139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271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6365" y="695458"/>
            <a:ext cx="11624619" cy="3721996"/>
            <a:chOff x="386365" y="695458"/>
            <a:chExt cx="11624619" cy="3721996"/>
          </a:xfrm>
        </p:grpSpPr>
        <p:pic>
          <p:nvPicPr>
            <p:cNvPr id="3" name="Picture 2"/>
            <p:cNvPicPr>
              <a:picLocks noChangeAspect="1"/>
            </p:cNvPicPr>
            <p:nvPr/>
          </p:nvPicPr>
          <p:blipFill rotWithShape="1">
            <a:blip r:embed="rId2"/>
            <a:srcRect l="9483" t="25836" r="25287" b="37016"/>
            <a:stretch/>
          </p:blipFill>
          <p:spPr>
            <a:xfrm>
              <a:off x="386365" y="695458"/>
              <a:ext cx="11624619" cy="3721996"/>
            </a:xfrm>
            <a:prstGeom prst="rect">
              <a:avLst/>
            </a:prstGeom>
          </p:spPr>
        </p:pic>
        <p:sp>
          <p:nvSpPr>
            <p:cNvPr id="4" name="Rectangle 3"/>
            <p:cNvSpPr/>
            <p:nvPr/>
          </p:nvSpPr>
          <p:spPr>
            <a:xfrm>
              <a:off x="605307" y="1410236"/>
              <a:ext cx="8912181" cy="1178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1898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3486" y="708337"/>
            <a:ext cx="11678682" cy="5653826"/>
            <a:chOff x="373486" y="708337"/>
            <a:chExt cx="11678682" cy="5653826"/>
          </a:xfrm>
        </p:grpSpPr>
        <p:pic>
          <p:nvPicPr>
            <p:cNvPr id="3" name="Picture 2"/>
            <p:cNvPicPr>
              <a:picLocks noChangeAspect="1"/>
            </p:cNvPicPr>
            <p:nvPr/>
          </p:nvPicPr>
          <p:blipFill rotWithShape="1">
            <a:blip r:embed="rId2"/>
            <a:srcRect l="9484" t="23372" r="25088" b="20290"/>
            <a:stretch/>
          </p:blipFill>
          <p:spPr>
            <a:xfrm>
              <a:off x="373486" y="708337"/>
              <a:ext cx="11678682" cy="5653826"/>
            </a:xfrm>
            <a:prstGeom prst="rect">
              <a:avLst/>
            </a:prstGeom>
          </p:spPr>
        </p:pic>
        <p:sp>
          <p:nvSpPr>
            <p:cNvPr id="4" name="Rectangle 3"/>
            <p:cNvSpPr/>
            <p:nvPr/>
          </p:nvSpPr>
          <p:spPr>
            <a:xfrm>
              <a:off x="463639" y="1506828"/>
              <a:ext cx="10032643" cy="279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4243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5257" y="244698"/>
            <a:ext cx="11616743" cy="6426557"/>
            <a:chOff x="837127" y="1352282"/>
            <a:chExt cx="9002333" cy="4146997"/>
          </a:xfrm>
        </p:grpSpPr>
        <p:pic>
          <p:nvPicPr>
            <p:cNvPr id="3" name="Picture 2"/>
            <p:cNvPicPr>
              <a:picLocks noChangeAspect="1"/>
            </p:cNvPicPr>
            <p:nvPr/>
          </p:nvPicPr>
          <p:blipFill rotWithShape="1">
            <a:blip r:embed="rId2"/>
            <a:srcRect l="9582" t="21611" r="25386" b="21699"/>
            <a:stretch/>
          </p:blipFill>
          <p:spPr>
            <a:xfrm>
              <a:off x="837127" y="1352282"/>
              <a:ext cx="8461419" cy="4146997"/>
            </a:xfrm>
            <a:prstGeom prst="rect">
              <a:avLst/>
            </a:prstGeom>
          </p:spPr>
        </p:pic>
        <p:sp>
          <p:nvSpPr>
            <p:cNvPr id="4" name="Rectangle 3"/>
            <p:cNvSpPr/>
            <p:nvPr/>
          </p:nvSpPr>
          <p:spPr>
            <a:xfrm>
              <a:off x="927279" y="2009104"/>
              <a:ext cx="8912181" cy="206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731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topnotchlearning.com.au/wp-content/uploads/2015/05/go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1144" y="6038188"/>
            <a:ext cx="9546021" cy="584775"/>
          </a:xfrm>
          <a:prstGeom prst="rect">
            <a:avLst/>
          </a:prstGeom>
          <a:solidFill>
            <a:schemeClr val="bg1">
              <a:lumMod val="85000"/>
            </a:schemeClr>
          </a:solidFill>
        </p:spPr>
        <p:txBody>
          <a:bodyPr wrap="square" rtlCol="0">
            <a:spAutoFit/>
          </a:bodyPr>
          <a:lstStyle/>
          <a:p>
            <a:pPr algn="ctr"/>
            <a:r>
              <a:rPr lang="en-US" sz="3200" b="1" dirty="0">
                <a:solidFill>
                  <a:srgbClr val="0070C0"/>
                </a:solidFill>
              </a:rPr>
              <a:t>WHICH STEP DO YOU WANT TO REACH TODAY?</a:t>
            </a:r>
          </a:p>
        </p:txBody>
      </p:sp>
    </p:spTree>
    <p:extLst>
      <p:ext uri="{BB962C8B-B14F-4D97-AF65-F5344CB8AC3E}">
        <p14:creationId xmlns:p14="http://schemas.microsoft.com/office/powerpoint/2010/main" val="3343702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187189" y="4512115"/>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789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978" t="16154" r="27465" b="10255"/>
          <a:stretch/>
        </p:blipFill>
        <p:spPr>
          <a:xfrm>
            <a:off x="347727" y="128788"/>
            <a:ext cx="9620519" cy="6362939"/>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338" t="27394" r="27043" b="45845"/>
          <a:stretch/>
        </p:blipFill>
        <p:spPr>
          <a:xfrm>
            <a:off x="7156361" y="4429646"/>
            <a:ext cx="5035639" cy="2428354"/>
          </a:xfrm>
          <a:prstGeom prst="rect">
            <a:avLst/>
          </a:prstGeom>
        </p:spPr>
      </p:pic>
    </p:spTree>
    <p:extLst>
      <p:ext uri="{BB962C8B-B14F-4D97-AF65-F5344CB8AC3E}">
        <p14:creationId xmlns:p14="http://schemas.microsoft.com/office/powerpoint/2010/main" val="869052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6061" y="579549"/>
            <a:ext cx="11733237" cy="5061398"/>
            <a:chOff x="206061" y="579549"/>
            <a:chExt cx="11733237" cy="5061398"/>
          </a:xfrm>
        </p:grpSpPr>
        <p:pic>
          <p:nvPicPr>
            <p:cNvPr id="3" name="Picture 2"/>
            <p:cNvPicPr>
              <a:picLocks noChangeAspect="1"/>
            </p:cNvPicPr>
            <p:nvPr/>
          </p:nvPicPr>
          <p:blipFill rotWithShape="1">
            <a:blip r:embed="rId2"/>
            <a:srcRect l="9285" t="17914" r="25089" b="31734"/>
            <a:stretch/>
          </p:blipFill>
          <p:spPr>
            <a:xfrm>
              <a:off x="206061" y="579549"/>
              <a:ext cx="11733237" cy="5061398"/>
            </a:xfrm>
            <a:prstGeom prst="rect">
              <a:avLst/>
            </a:prstGeom>
          </p:spPr>
        </p:pic>
        <p:sp>
          <p:nvSpPr>
            <p:cNvPr id="4" name="Rectangle 3"/>
            <p:cNvSpPr/>
            <p:nvPr/>
          </p:nvSpPr>
          <p:spPr>
            <a:xfrm>
              <a:off x="463639" y="2253803"/>
              <a:ext cx="11011437" cy="127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6835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3336" y="824246"/>
            <a:ext cx="11786980" cy="3940937"/>
            <a:chOff x="283336" y="824246"/>
            <a:chExt cx="11786980" cy="3940937"/>
          </a:xfrm>
        </p:grpSpPr>
        <p:pic>
          <p:nvPicPr>
            <p:cNvPr id="3" name="Picture 2"/>
            <p:cNvPicPr>
              <a:picLocks noChangeAspect="1"/>
            </p:cNvPicPr>
            <p:nvPr/>
          </p:nvPicPr>
          <p:blipFill rotWithShape="1">
            <a:blip r:embed="rId2"/>
            <a:srcRect l="9680" t="27597" r="25188" b="33670"/>
            <a:stretch/>
          </p:blipFill>
          <p:spPr>
            <a:xfrm>
              <a:off x="283336" y="824246"/>
              <a:ext cx="11786980" cy="3940937"/>
            </a:xfrm>
            <a:prstGeom prst="rect">
              <a:avLst/>
            </a:prstGeom>
          </p:spPr>
        </p:pic>
        <p:sp>
          <p:nvSpPr>
            <p:cNvPr id="4" name="Rectangle 3"/>
            <p:cNvSpPr/>
            <p:nvPr/>
          </p:nvSpPr>
          <p:spPr>
            <a:xfrm>
              <a:off x="489397" y="1390918"/>
              <a:ext cx="11256135" cy="123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1422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0457" y="875762"/>
            <a:ext cx="11724634" cy="3902300"/>
            <a:chOff x="270457" y="875762"/>
            <a:chExt cx="11724634" cy="3902300"/>
          </a:xfrm>
        </p:grpSpPr>
        <p:pic>
          <p:nvPicPr>
            <p:cNvPr id="3" name="Picture 2"/>
            <p:cNvPicPr>
              <a:picLocks noChangeAspect="1"/>
            </p:cNvPicPr>
            <p:nvPr/>
          </p:nvPicPr>
          <p:blipFill rotWithShape="1">
            <a:blip r:embed="rId2"/>
            <a:srcRect l="9582" t="29885" r="24990" b="31383"/>
            <a:stretch/>
          </p:blipFill>
          <p:spPr>
            <a:xfrm>
              <a:off x="270457" y="875762"/>
              <a:ext cx="11724634" cy="3902300"/>
            </a:xfrm>
            <a:prstGeom prst="rect">
              <a:avLst/>
            </a:prstGeom>
          </p:spPr>
        </p:pic>
        <p:sp>
          <p:nvSpPr>
            <p:cNvPr id="4" name="Rectangle 3"/>
            <p:cNvSpPr/>
            <p:nvPr/>
          </p:nvSpPr>
          <p:spPr>
            <a:xfrm>
              <a:off x="463639" y="1506828"/>
              <a:ext cx="8912181" cy="128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654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6061" y="850005"/>
            <a:ext cx="11703619" cy="3889420"/>
            <a:chOff x="206061" y="850005"/>
            <a:chExt cx="11703619" cy="3889420"/>
          </a:xfrm>
        </p:grpSpPr>
        <p:pic>
          <p:nvPicPr>
            <p:cNvPr id="3" name="Picture 2"/>
            <p:cNvPicPr>
              <a:picLocks noChangeAspect="1"/>
            </p:cNvPicPr>
            <p:nvPr/>
          </p:nvPicPr>
          <p:blipFill rotWithShape="1">
            <a:blip r:embed="rId2"/>
            <a:srcRect l="9483" t="29358" r="24990" b="31910"/>
            <a:stretch/>
          </p:blipFill>
          <p:spPr>
            <a:xfrm>
              <a:off x="206061" y="850005"/>
              <a:ext cx="11703619" cy="3889420"/>
            </a:xfrm>
            <a:prstGeom prst="rect">
              <a:avLst/>
            </a:prstGeom>
          </p:spPr>
        </p:pic>
        <p:sp>
          <p:nvSpPr>
            <p:cNvPr id="4" name="Rectangle 3"/>
            <p:cNvSpPr/>
            <p:nvPr/>
          </p:nvSpPr>
          <p:spPr>
            <a:xfrm>
              <a:off x="463639" y="1506828"/>
              <a:ext cx="8912181" cy="126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2425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697" y="528034"/>
            <a:ext cx="11754581" cy="3953814"/>
            <a:chOff x="244697" y="528034"/>
            <a:chExt cx="11754581" cy="3953814"/>
          </a:xfrm>
        </p:grpSpPr>
        <p:pic>
          <p:nvPicPr>
            <p:cNvPr id="3" name="Picture 2"/>
            <p:cNvPicPr>
              <a:picLocks noChangeAspect="1"/>
            </p:cNvPicPr>
            <p:nvPr/>
          </p:nvPicPr>
          <p:blipFill rotWithShape="1">
            <a:blip r:embed="rId2"/>
            <a:srcRect l="9483" t="23547" r="25188" b="37368"/>
            <a:stretch/>
          </p:blipFill>
          <p:spPr>
            <a:xfrm>
              <a:off x="244697" y="528034"/>
              <a:ext cx="11754581" cy="3953814"/>
            </a:xfrm>
            <a:prstGeom prst="rect">
              <a:avLst/>
            </a:prstGeom>
          </p:spPr>
        </p:pic>
        <p:sp>
          <p:nvSpPr>
            <p:cNvPr id="4" name="Rectangle 3"/>
            <p:cNvSpPr/>
            <p:nvPr/>
          </p:nvSpPr>
          <p:spPr>
            <a:xfrm>
              <a:off x="502275" y="1146219"/>
              <a:ext cx="11037195" cy="1300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9328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698" y="618185"/>
            <a:ext cx="11730492" cy="4984125"/>
            <a:chOff x="244698" y="618185"/>
            <a:chExt cx="11730492" cy="4984125"/>
          </a:xfrm>
        </p:grpSpPr>
        <p:pic>
          <p:nvPicPr>
            <p:cNvPr id="3" name="Picture 2"/>
            <p:cNvPicPr>
              <a:picLocks noChangeAspect="1"/>
            </p:cNvPicPr>
            <p:nvPr/>
          </p:nvPicPr>
          <p:blipFill rotWithShape="1">
            <a:blip r:embed="rId2"/>
            <a:srcRect l="9681" t="35168" r="25089" b="15537"/>
            <a:stretch/>
          </p:blipFill>
          <p:spPr>
            <a:xfrm>
              <a:off x="244698" y="618185"/>
              <a:ext cx="11730492" cy="4984125"/>
            </a:xfrm>
            <a:prstGeom prst="rect">
              <a:avLst/>
            </a:prstGeom>
          </p:spPr>
        </p:pic>
        <p:sp>
          <p:nvSpPr>
            <p:cNvPr id="4" name="Rectangle 3"/>
            <p:cNvSpPr/>
            <p:nvPr/>
          </p:nvSpPr>
          <p:spPr>
            <a:xfrm>
              <a:off x="476518" y="1403797"/>
              <a:ext cx="9440215"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1576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483" t="26364" r="25188" b="33318"/>
          <a:stretch/>
        </p:blipFill>
        <p:spPr>
          <a:xfrm>
            <a:off x="257577" y="759852"/>
            <a:ext cx="11729334" cy="4069725"/>
          </a:xfrm>
          <a:prstGeom prst="rect">
            <a:avLst/>
          </a:prstGeom>
        </p:spPr>
      </p:pic>
      <p:sp>
        <p:nvSpPr>
          <p:cNvPr id="4" name="Rectangle 3"/>
          <p:cNvSpPr/>
          <p:nvPr/>
        </p:nvSpPr>
        <p:spPr>
          <a:xfrm>
            <a:off x="540912" y="1390917"/>
            <a:ext cx="9285668" cy="1390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936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681" t="23900" r="24891" b="6734"/>
          <a:stretch/>
        </p:blipFill>
        <p:spPr>
          <a:xfrm>
            <a:off x="321971" y="373486"/>
            <a:ext cx="10534919" cy="6279514"/>
          </a:xfrm>
          <a:prstGeom prst="rect">
            <a:avLst/>
          </a:prstGeom>
        </p:spPr>
      </p:pic>
      <p:sp>
        <p:nvSpPr>
          <p:cNvPr id="4" name="Rectangle 3"/>
          <p:cNvSpPr/>
          <p:nvPr/>
        </p:nvSpPr>
        <p:spPr>
          <a:xfrm>
            <a:off x="476517" y="1081826"/>
            <a:ext cx="8912181" cy="284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17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sizesofbusinesses-140129205351-phpapp01/95/12-distinctions-between-small-medium-and-large-businesses-2-638.jpg?cb=1391028868"/>
          <p:cNvPicPr>
            <a:picLocks noChangeAspect="1" noChangeArrowheads="1"/>
          </p:cNvPicPr>
          <p:nvPr/>
        </p:nvPicPr>
        <p:blipFill rotWithShape="1">
          <a:blip r:embed="rId2">
            <a:extLst>
              <a:ext uri="{28A0092B-C50C-407E-A947-70E740481C1C}">
                <a14:useLocalDpi xmlns:a14="http://schemas.microsoft.com/office/drawing/2010/main" val="0"/>
              </a:ext>
            </a:extLst>
          </a:blip>
          <a:srcRect l="20052" t="14509" b="8664"/>
          <a:stretch/>
        </p:blipFill>
        <p:spPr bwMode="auto">
          <a:xfrm>
            <a:off x="2743470" y="1749"/>
            <a:ext cx="6624297" cy="4776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0918" y="4719919"/>
            <a:ext cx="7332457" cy="584775"/>
          </a:xfrm>
          <a:prstGeom prst="rect">
            <a:avLst/>
          </a:prstGeom>
          <a:noFill/>
        </p:spPr>
        <p:txBody>
          <a:bodyPr wrap="none" rtlCol="0">
            <a:spAutoFit/>
          </a:bodyPr>
          <a:lstStyle/>
          <a:p>
            <a:r>
              <a:rPr lang="en-US" sz="3200" dirty="0"/>
              <a:t>1 OD:     &lt;$500K    $550K-$749K       &gt;$750K</a:t>
            </a:r>
          </a:p>
        </p:txBody>
      </p:sp>
      <p:sp>
        <p:nvSpPr>
          <p:cNvPr id="4" name="TextBox 3"/>
          <p:cNvSpPr txBox="1"/>
          <p:nvPr/>
        </p:nvSpPr>
        <p:spPr>
          <a:xfrm>
            <a:off x="540712" y="5224012"/>
            <a:ext cx="10835851" cy="584775"/>
          </a:xfrm>
          <a:prstGeom prst="rect">
            <a:avLst/>
          </a:prstGeom>
          <a:noFill/>
        </p:spPr>
        <p:txBody>
          <a:bodyPr wrap="none" rtlCol="0">
            <a:spAutoFit/>
          </a:bodyPr>
          <a:lstStyle/>
          <a:p>
            <a:r>
              <a:rPr lang="en-US" sz="3200" dirty="0"/>
              <a:t>2 OD or +:     &lt;$750K    $750K-$1.49M     &gt;$1.5M        1 location</a:t>
            </a:r>
          </a:p>
        </p:txBody>
      </p:sp>
      <p:sp>
        <p:nvSpPr>
          <p:cNvPr id="5" name="TextBox 4"/>
          <p:cNvSpPr txBox="1"/>
          <p:nvPr/>
        </p:nvSpPr>
        <p:spPr>
          <a:xfrm>
            <a:off x="540712" y="5738153"/>
            <a:ext cx="11374460" cy="584775"/>
          </a:xfrm>
          <a:prstGeom prst="rect">
            <a:avLst/>
          </a:prstGeom>
          <a:noFill/>
        </p:spPr>
        <p:txBody>
          <a:bodyPr wrap="none" rtlCol="0">
            <a:spAutoFit/>
          </a:bodyPr>
          <a:lstStyle/>
          <a:p>
            <a:r>
              <a:rPr lang="en-US" sz="3200" dirty="0"/>
              <a:t>2 OD or +:     &lt;$1M       $1M-$1.49M        &gt;$1.5M        2 or + locations</a:t>
            </a:r>
          </a:p>
        </p:txBody>
      </p:sp>
      <p:sp>
        <p:nvSpPr>
          <p:cNvPr id="3" name="Title 2"/>
          <p:cNvSpPr>
            <a:spLocks noGrp="1"/>
          </p:cNvSpPr>
          <p:nvPr>
            <p:ph type="title"/>
          </p:nvPr>
        </p:nvSpPr>
        <p:spPr>
          <a:xfrm>
            <a:off x="357782" y="372490"/>
            <a:ext cx="6232799" cy="1325563"/>
          </a:xfrm>
        </p:spPr>
        <p:txBody>
          <a:bodyPr>
            <a:noAutofit/>
          </a:bodyPr>
          <a:lstStyle/>
          <a:p>
            <a:pPr algn="ctr"/>
            <a:r>
              <a:rPr lang="en-US" sz="6000" b="1" dirty="0"/>
              <a:t>Size of the practice</a:t>
            </a:r>
          </a:p>
        </p:txBody>
      </p:sp>
    </p:spTree>
    <p:extLst>
      <p:ext uri="{BB962C8B-B14F-4D97-AF65-F5344CB8AC3E}">
        <p14:creationId xmlns:p14="http://schemas.microsoft.com/office/powerpoint/2010/main" val="3438931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1669"/>
            <a:ext cx="12040842" cy="6220496"/>
            <a:chOff x="231818" y="321973"/>
            <a:chExt cx="12040842" cy="6220496"/>
          </a:xfrm>
        </p:grpSpPr>
        <p:pic>
          <p:nvPicPr>
            <p:cNvPr id="3" name="Picture 2"/>
            <p:cNvPicPr>
              <a:picLocks noChangeAspect="1"/>
            </p:cNvPicPr>
            <p:nvPr/>
          </p:nvPicPr>
          <p:blipFill rotWithShape="1">
            <a:blip r:embed="rId2"/>
            <a:srcRect l="9384" t="24252" r="25089" b="15537"/>
            <a:stretch/>
          </p:blipFill>
          <p:spPr>
            <a:xfrm>
              <a:off x="231818" y="321973"/>
              <a:ext cx="12040842" cy="6220496"/>
            </a:xfrm>
            <a:prstGeom prst="rect">
              <a:avLst/>
            </a:prstGeom>
          </p:spPr>
        </p:pic>
        <p:sp>
          <p:nvSpPr>
            <p:cNvPr id="4" name="Rectangle 3"/>
            <p:cNvSpPr/>
            <p:nvPr/>
          </p:nvSpPr>
          <p:spPr>
            <a:xfrm>
              <a:off x="437881" y="2253804"/>
              <a:ext cx="9131122" cy="211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9028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7577" y="682581"/>
            <a:ext cx="11808246" cy="4945487"/>
            <a:chOff x="257577" y="682581"/>
            <a:chExt cx="11808246" cy="4945487"/>
          </a:xfrm>
        </p:grpSpPr>
        <p:pic>
          <p:nvPicPr>
            <p:cNvPr id="3" name="Picture 2"/>
            <p:cNvPicPr>
              <a:picLocks noChangeAspect="1"/>
            </p:cNvPicPr>
            <p:nvPr/>
          </p:nvPicPr>
          <p:blipFill rotWithShape="1">
            <a:blip r:embed="rId2"/>
            <a:srcRect l="9681" t="14744" r="25089" b="36664"/>
            <a:stretch/>
          </p:blipFill>
          <p:spPr>
            <a:xfrm>
              <a:off x="257577" y="682581"/>
              <a:ext cx="11808246" cy="4945487"/>
            </a:xfrm>
            <a:prstGeom prst="rect">
              <a:avLst/>
            </a:prstGeom>
          </p:spPr>
        </p:pic>
        <p:sp>
          <p:nvSpPr>
            <p:cNvPr id="4" name="Rectangle 3"/>
            <p:cNvSpPr/>
            <p:nvPr/>
          </p:nvSpPr>
          <p:spPr>
            <a:xfrm>
              <a:off x="257577" y="1262130"/>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9426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680" t="24681" r="24891" b="46270"/>
          <a:stretch/>
        </p:blipFill>
        <p:spPr>
          <a:xfrm>
            <a:off x="463639" y="1004551"/>
            <a:ext cx="11660142" cy="2910625"/>
          </a:xfrm>
          <a:prstGeom prst="rect">
            <a:avLst/>
          </a:prstGeom>
        </p:spPr>
      </p:pic>
    </p:spTree>
    <p:extLst>
      <p:ext uri="{BB962C8B-B14F-4D97-AF65-F5344CB8AC3E}">
        <p14:creationId xmlns:p14="http://schemas.microsoft.com/office/powerpoint/2010/main" val="943264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8941" y="953036"/>
            <a:ext cx="11797462" cy="5009882"/>
            <a:chOff x="218941" y="953036"/>
            <a:chExt cx="11797462" cy="5009882"/>
          </a:xfrm>
        </p:grpSpPr>
        <p:pic>
          <p:nvPicPr>
            <p:cNvPr id="3" name="Picture 2"/>
            <p:cNvPicPr>
              <a:picLocks noChangeAspect="1"/>
            </p:cNvPicPr>
            <p:nvPr/>
          </p:nvPicPr>
          <p:blipFill rotWithShape="1">
            <a:blip r:embed="rId2"/>
            <a:srcRect l="9581" t="24956" r="25387" b="25924"/>
            <a:stretch/>
          </p:blipFill>
          <p:spPr>
            <a:xfrm>
              <a:off x="218941" y="953036"/>
              <a:ext cx="11797462" cy="5009882"/>
            </a:xfrm>
            <a:prstGeom prst="rect">
              <a:avLst/>
            </a:prstGeom>
          </p:spPr>
        </p:pic>
        <p:sp>
          <p:nvSpPr>
            <p:cNvPr id="4" name="Rectangle 3"/>
            <p:cNvSpPr/>
            <p:nvPr/>
          </p:nvSpPr>
          <p:spPr>
            <a:xfrm>
              <a:off x="373487" y="1609859"/>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9611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8941" y="631063"/>
            <a:ext cx="11739874" cy="5602312"/>
            <a:chOff x="218941" y="631063"/>
            <a:chExt cx="11739874" cy="5602312"/>
          </a:xfrm>
        </p:grpSpPr>
        <p:pic>
          <p:nvPicPr>
            <p:cNvPr id="3" name="Picture 2"/>
            <p:cNvPicPr>
              <a:picLocks noChangeAspect="1"/>
            </p:cNvPicPr>
            <p:nvPr/>
          </p:nvPicPr>
          <p:blipFill rotWithShape="1">
            <a:blip r:embed="rId2"/>
            <a:srcRect l="9582" t="16682" r="25287" b="28037"/>
            <a:stretch/>
          </p:blipFill>
          <p:spPr>
            <a:xfrm>
              <a:off x="218941" y="631063"/>
              <a:ext cx="11739874" cy="5602312"/>
            </a:xfrm>
            <a:prstGeom prst="rect">
              <a:avLst/>
            </a:prstGeom>
          </p:spPr>
        </p:pic>
        <p:sp>
          <p:nvSpPr>
            <p:cNvPr id="4" name="Rectangle 3"/>
            <p:cNvSpPr/>
            <p:nvPr/>
          </p:nvSpPr>
          <p:spPr>
            <a:xfrm>
              <a:off x="412122" y="1339402"/>
              <a:ext cx="8912181" cy="2756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4307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6366" y="476517"/>
            <a:ext cx="11655544" cy="5563675"/>
            <a:chOff x="386366" y="476517"/>
            <a:chExt cx="11655544" cy="5563675"/>
          </a:xfrm>
        </p:grpSpPr>
        <p:pic>
          <p:nvPicPr>
            <p:cNvPr id="3" name="Picture 2"/>
            <p:cNvPicPr>
              <a:picLocks noChangeAspect="1"/>
            </p:cNvPicPr>
            <p:nvPr/>
          </p:nvPicPr>
          <p:blipFill rotWithShape="1">
            <a:blip r:embed="rId2"/>
            <a:srcRect l="9483" t="17033" r="24990" b="27333"/>
            <a:stretch/>
          </p:blipFill>
          <p:spPr>
            <a:xfrm>
              <a:off x="386366" y="476517"/>
              <a:ext cx="11655544" cy="5563675"/>
            </a:xfrm>
            <a:prstGeom prst="rect">
              <a:avLst/>
            </a:prstGeom>
          </p:spPr>
        </p:pic>
        <p:sp>
          <p:nvSpPr>
            <p:cNvPr id="4" name="Rectangle 3"/>
            <p:cNvSpPr/>
            <p:nvPr/>
          </p:nvSpPr>
          <p:spPr>
            <a:xfrm>
              <a:off x="592428" y="1262130"/>
              <a:ext cx="8912181" cy="266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0640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225825" y="5310605"/>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905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86" t="13511" r="32810" b="36521"/>
          <a:stretch/>
        </p:blipFill>
        <p:spPr>
          <a:xfrm>
            <a:off x="324014" y="206061"/>
            <a:ext cx="11434269" cy="5537916"/>
          </a:xfrm>
          <a:prstGeom prst="rect">
            <a:avLst/>
          </a:prstGeom>
        </p:spPr>
      </p:pic>
    </p:spTree>
    <p:extLst>
      <p:ext uri="{BB962C8B-B14F-4D97-AF65-F5344CB8AC3E}">
        <p14:creationId xmlns:p14="http://schemas.microsoft.com/office/powerpoint/2010/main" val="421848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86" t="62186" r="32810" b="5678"/>
          <a:stretch/>
        </p:blipFill>
        <p:spPr>
          <a:xfrm>
            <a:off x="425002" y="669702"/>
            <a:ext cx="11411527" cy="3554569"/>
          </a:xfrm>
          <a:prstGeom prst="rect">
            <a:avLst/>
          </a:prstGeom>
        </p:spPr>
      </p:pic>
    </p:spTree>
    <p:extLst>
      <p:ext uri="{BB962C8B-B14F-4D97-AF65-F5344CB8AC3E}">
        <p14:creationId xmlns:p14="http://schemas.microsoft.com/office/powerpoint/2010/main" val="3281253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384" t="14392" r="33008" b="32615"/>
          <a:stretch/>
        </p:blipFill>
        <p:spPr>
          <a:xfrm>
            <a:off x="437881" y="347729"/>
            <a:ext cx="11380215" cy="5885646"/>
          </a:xfrm>
          <a:prstGeom prst="rect">
            <a:avLst/>
          </a:prstGeom>
        </p:spPr>
      </p:pic>
    </p:spTree>
    <p:extLst>
      <p:ext uri="{BB962C8B-B14F-4D97-AF65-F5344CB8AC3E}">
        <p14:creationId xmlns:p14="http://schemas.microsoft.com/office/powerpoint/2010/main" val="2253293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669" y="2648229"/>
            <a:ext cx="2542757" cy="3142971"/>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Practice </a:t>
            </a:r>
          </a:p>
          <a:p>
            <a:pPr algn="ctr"/>
            <a:r>
              <a:rPr lang="en-US" sz="4000" dirty="0">
                <a:solidFill>
                  <a:schemeClr val="tx1"/>
                </a:solidFill>
              </a:rPr>
              <a:t>Profile </a:t>
            </a:r>
          </a:p>
          <a:p>
            <a:pPr algn="ctr"/>
            <a:r>
              <a:rPr lang="en-US" sz="4000" dirty="0">
                <a:solidFill>
                  <a:schemeClr val="tx1"/>
                </a:solidFill>
              </a:rPr>
              <a:t>Report</a:t>
            </a:r>
          </a:p>
        </p:txBody>
      </p:sp>
      <p:sp>
        <p:nvSpPr>
          <p:cNvPr id="2" name="Title 1"/>
          <p:cNvSpPr>
            <a:spLocks noGrp="1"/>
          </p:cNvSpPr>
          <p:nvPr>
            <p:ph type="title"/>
          </p:nvPr>
        </p:nvSpPr>
        <p:spPr>
          <a:xfrm>
            <a:off x="865094" y="297889"/>
            <a:ext cx="10515600" cy="1961216"/>
          </a:xfrm>
        </p:spPr>
        <p:txBody>
          <a:bodyPr>
            <a:normAutofit fontScale="90000"/>
          </a:bodyPr>
          <a:lstStyle/>
          <a:p>
            <a:r>
              <a:rPr lang="en-US" dirty="0"/>
              <a:t>A walk through your Practice Profile Report </a:t>
            </a:r>
            <a:br>
              <a:rPr lang="en-US" dirty="0"/>
            </a:br>
            <a:r>
              <a:rPr lang="en-US" sz="3200" dirty="0"/>
              <a:t>1) Compare your results to Benchmarks</a:t>
            </a:r>
            <a:br>
              <a:rPr lang="en-US" sz="3200" dirty="0"/>
            </a:br>
            <a:r>
              <a:rPr lang="en-US" sz="3200" dirty="0"/>
              <a:t>2) Discuss levers to improve the numbers</a:t>
            </a:r>
            <a:br>
              <a:rPr lang="en-US" sz="3200" dirty="0"/>
            </a:br>
            <a:r>
              <a:rPr lang="en-US" sz="3200" dirty="0"/>
              <a:t>3) Create an ACTION PLAN</a:t>
            </a:r>
          </a:p>
        </p:txBody>
      </p:sp>
      <p:pic>
        <p:nvPicPr>
          <p:cNvPr id="3" name="Picture 2"/>
          <p:cNvPicPr>
            <a:picLocks noChangeAspect="1"/>
          </p:cNvPicPr>
          <p:nvPr/>
        </p:nvPicPr>
        <p:blipFill rotWithShape="1">
          <a:blip r:embed="rId2"/>
          <a:srcRect l="30639" t="15809" r="31534" b="5883"/>
          <a:stretch/>
        </p:blipFill>
        <p:spPr>
          <a:xfrm>
            <a:off x="3309113" y="2648229"/>
            <a:ext cx="2700299" cy="314297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srcRect l="31397" t="17340" r="33051" b="5454"/>
          <a:stretch/>
        </p:blipFill>
        <p:spPr>
          <a:xfrm>
            <a:off x="9256271" y="2648229"/>
            <a:ext cx="2574244" cy="314297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31397" t="17586" r="32637" b="5454"/>
          <a:stretch/>
        </p:blipFill>
        <p:spPr>
          <a:xfrm>
            <a:off x="6360170" y="2648229"/>
            <a:ext cx="2612469" cy="3142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179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384" t="16505" r="32414" b="48459"/>
          <a:stretch/>
        </p:blipFill>
        <p:spPr>
          <a:xfrm>
            <a:off x="334850" y="631065"/>
            <a:ext cx="11416246" cy="3863662"/>
          </a:xfrm>
          <a:prstGeom prst="rect">
            <a:avLst/>
          </a:prstGeom>
        </p:spPr>
      </p:pic>
    </p:spTree>
    <p:extLst>
      <p:ext uri="{BB962C8B-B14F-4D97-AF65-F5344CB8AC3E}">
        <p14:creationId xmlns:p14="http://schemas.microsoft.com/office/powerpoint/2010/main" val="680531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85" t="13336" r="33602" b="40185"/>
          <a:stretch/>
        </p:blipFill>
        <p:spPr>
          <a:xfrm>
            <a:off x="399245" y="553791"/>
            <a:ext cx="11456294" cy="5241702"/>
          </a:xfrm>
          <a:prstGeom prst="rect">
            <a:avLst/>
          </a:prstGeom>
        </p:spPr>
      </p:pic>
    </p:spTree>
    <p:extLst>
      <p:ext uri="{BB962C8B-B14F-4D97-AF65-F5344CB8AC3E}">
        <p14:creationId xmlns:p14="http://schemas.microsoft.com/office/powerpoint/2010/main" val="2215825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385" t="57834" r="33502" b="11532"/>
          <a:stretch/>
        </p:blipFill>
        <p:spPr>
          <a:xfrm>
            <a:off x="347730" y="515155"/>
            <a:ext cx="11445616" cy="3451538"/>
          </a:xfrm>
          <a:prstGeom prst="rect">
            <a:avLst/>
          </a:prstGeom>
        </p:spPr>
      </p:pic>
    </p:spTree>
    <p:extLst>
      <p:ext uri="{BB962C8B-B14F-4D97-AF65-F5344CB8AC3E}">
        <p14:creationId xmlns:p14="http://schemas.microsoft.com/office/powerpoint/2010/main" val="2682847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482" t="13512" r="33405" b="39481"/>
          <a:stretch/>
        </p:blipFill>
        <p:spPr>
          <a:xfrm>
            <a:off x="347729" y="489397"/>
            <a:ext cx="11494565" cy="5318975"/>
          </a:xfrm>
          <a:prstGeom prst="rect">
            <a:avLst/>
          </a:prstGeom>
        </p:spPr>
      </p:pic>
    </p:spTree>
    <p:extLst>
      <p:ext uri="{BB962C8B-B14F-4D97-AF65-F5344CB8AC3E}">
        <p14:creationId xmlns:p14="http://schemas.microsoft.com/office/powerpoint/2010/main" val="88781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482" t="59639" r="33405" b="5326"/>
          <a:stretch/>
        </p:blipFill>
        <p:spPr>
          <a:xfrm>
            <a:off x="450760" y="579548"/>
            <a:ext cx="11576101" cy="3992451"/>
          </a:xfrm>
          <a:prstGeom prst="rect">
            <a:avLst/>
          </a:prstGeom>
        </p:spPr>
      </p:pic>
      <p:pic>
        <p:nvPicPr>
          <p:cNvPr id="4" name="Picture 3"/>
          <p:cNvPicPr>
            <a:picLocks noChangeAspect="1"/>
          </p:cNvPicPr>
          <p:nvPr/>
        </p:nvPicPr>
        <p:blipFill rotWithShape="1">
          <a:blip r:embed="rId3"/>
          <a:srcRect l="9285" t="20366" r="33206" b="73284"/>
          <a:stretch/>
        </p:blipFill>
        <p:spPr>
          <a:xfrm>
            <a:off x="408191" y="4845816"/>
            <a:ext cx="11661238" cy="717858"/>
          </a:xfrm>
          <a:prstGeom prst="rect">
            <a:avLst/>
          </a:prstGeom>
        </p:spPr>
      </p:pic>
    </p:spTree>
    <p:extLst>
      <p:ext uri="{BB962C8B-B14F-4D97-AF65-F5344CB8AC3E}">
        <p14:creationId xmlns:p14="http://schemas.microsoft.com/office/powerpoint/2010/main" val="2423050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384" t="41462" r="33206" b="16637"/>
          <a:stretch/>
        </p:blipFill>
        <p:spPr>
          <a:xfrm>
            <a:off x="321972" y="785611"/>
            <a:ext cx="11581244" cy="4752304"/>
          </a:xfrm>
          <a:prstGeom prst="rect">
            <a:avLst/>
          </a:prstGeom>
        </p:spPr>
      </p:pic>
    </p:spTree>
    <p:extLst>
      <p:ext uri="{BB962C8B-B14F-4D97-AF65-F5344CB8AC3E}">
        <p14:creationId xmlns:p14="http://schemas.microsoft.com/office/powerpoint/2010/main" val="2405701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1655949"/>
              </p:ext>
            </p:extLst>
          </p:nvPr>
        </p:nvGraphicFramePr>
        <p:xfrm>
          <a:off x="838200" y="3557767"/>
          <a:ext cx="10156068" cy="3078480"/>
        </p:xfrm>
        <a:graphic>
          <a:graphicData uri="http://schemas.openxmlformats.org/drawingml/2006/table">
            <a:tbl>
              <a:tblPr firstRow="1" bandRow="1">
                <a:tableStyleId>{7DF18680-E054-41AD-8BC1-D1AEF772440D}</a:tableStyleId>
              </a:tblPr>
              <a:tblGrid>
                <a:gridCol w="1692678">
                  <a:extLst>
                    <a:ext uri="{9D8B030D-6E8A-4147-A177-3AD203B41FA5}">
                      <a16:colId xmlns:a16="http://schemas.microsoft.com/office/drawing/2014/main" val="20000"/>
                    </a:ext>
                  </a:extLst>
                </a:gridCol>
                <a:gridCol w="1692678">
                  <a:extLst>
                    <a:ext uri="{9D8B030D-6E8A-4147-A177-3AD203B41FA5}">
                      <a16:colId xmlns:a16="http://schemas.microsoft.com/office/drawing/2014/main" val="20001"/>
                    </a:ext>
                  </a:extLst>
                </a:gridCol>
                <a:gridCol w="1692678">
                  <a:extLst>
                    <a:ext uri="{9D8B030D-6E8A-4147-A177-3AD203B41FA5}">
                      <a16:colId xmlns:a16="http://schemas.microsoft.com/office/drawing/2014/main" val="20002"/>
                    </a:ext>
                  </a:extLst>
                </a:gridCol>
                <a:gridCol w="1692678">
                  <a:extLst>
                    <a:ext uri="{9D8B030D-6E8A-4147-A177-3AD203B41FA5}">
                      <a16:colId xmlns:a16="http://schemas.microsoft.com/office/drawing/2014/main" val="20003"/>
                    </a:ext>
                  </a:extLst>
                </a:gridCol>
                <a:gridCol w="1692678">
                  <a:extLst>
                    <a:ext uri="{9D8B030D-6E8A-4147-A177-3AD203B41FA5}">
                      <a16:colId xmlns:a16="http://schemas.microsoft.com/office/drawing/2014/main" val="20004"/>
                    </a:ext>
                  </a:extLst>
                </a:gridCol>
                <a:gridCol w="1692678">
                  <a:extLst>
                    <a:ext uri="{9D8B030D-6E8A-4147-A177-3AD203B41FA5}">
                      <a16:colId xmlns:a16="http://schemas.microsoft.com/office/drawing/2014/main" val="20005"/>
                    </a:ext>
                  </a:extLst>
                </a:gridCol>
              </a:tblGrid>
              <a:tr h="361277">
                <a:tc>
                  <a:txBody>
                    <a:bodyPr/>
                    <a:lstStyle/>
                    <a:p>
                      <a:pPr algn="ctr"/>
                      <a:r>
                        <a:rPr lang="en-US" sz="2800" dirty="0"/>
                        <a:t>What</a:t>
                      </a:r>
                    </a:p>
                  </a:txBody>
                  <a:tcPr/>
                </a:tc>
                <a:tc>
                  <a:txBody>
                    <a:bodyPr/>
                    <a:lstStyle/>
                    <a:p>
                      <a:pPr algn="ctr"/>
                      <a:r>
                        <a:rPr lang="en-US" sz="2800" dirty="0"/>
                        <a:t>Who</a:t>
                      </a:r>
                    </a:p>
                  </a:txBody>
                  <a:tcPr/>
                </a:tc>
                <a:tc>
                  <a:txBody>
                    <a:bodyPr/>
                    <a:lstStyle/>
                    <a:p>
                      <a:pPr algn="ctr"/>
                      <a:r>
                        <a:rPr lang="en-US" sz="2800" dirty="0"/>
                        <a:t>Success</a:t>
                      </a:r>
                    </a:p>
                  </a:txBody>
                  <a:tcPr/>
                </a:tc>
                <a:tc>
                  <a:txBody>
                    <a:bodyPr/>
                    <a:lstStyle/>
                    <a:p>
                      <a:pPr algn="ctr"/>
                      <a:r>
                        <a:rPr lang="en-US" sz="2800" dirty="0"/>
                        <a:t>Date</a:t>
                      </a:r>
                    </a:p>
                  </a:txBody>
                  <a:tcPr/>
                </a:tc>
                <a:tc>
                  <a:txBody>
                    <a:bodyPr/>
                    <a:lstStyle/>
                    <a:p>
                      <a:pPr algn="ctr"/>
                      <a:r>
                        <a:rPr lang="en-US" sz="2800" dirty="0"/>
                        <a:t>Resources</a:t>
                      </a:r>
                    </a:p>
                  </a:txBody>
                  <a:tcPr/>
                </a:tc>
                <a:tc>
                  <a:txBody>
                    <a:bodyPr/>
                    <a:lstStyle/>
                    <a:p>
                      <a:pPr algn="ctr"/>
                      <a:r>
                        <a:rPr lang="en-US" sz="2800" dirty="0"/>
                        <a:t>Obstacles</a:t>
                      </a:r>
                    </a:p>
                  </a:txBody>
                  <a:tcPr/>
                </a:tc>
                <a:extLst>
                  <a:ext uri="{0D108BD9-81ED-4DB2-BD59-A6C34878D82A}">
                    <a16:rowId xmlns:a16="http://schemas.microsoft.com/office/drawing/2014/main" val="10000"/>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61277">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6127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3" name="Title 2"/>
          <p:cNvSpPr>
            <a:spLocks noGrp="1"/>
          </p:cNvSpPr>
          <p:nvPr>
            <p:ph type="title"/>
          </p:nvPr>
        </p:nvSpPr>
        <p:spPr>
          <a:xfrm>
            <a:off x="838200" y="365124"/>
            <a:ext cx="10515600" cy="2854593"/>
          </a:xfrm>
        </p:spPr>
        <p:txBody>
          <a:bodyPr>
            <a:normAutofit fontScale="90000"/>
          </a:bodyPr>
          <a:lstStyle/>
          <a:p>
            <a:r>
              <a:rPr lang="en-US" b="1" dirty="0"/>
              <a:t>Action Plan</a:t>
            </a:r>
            <a:br>
              <a:rPr lang="en-US" b="1" dirty="0"/>
            </a:br>
            <a:r>
              <a:rPr lang="en-US" sz="3600" b="1" dirty="0"/>
              <a:t>Step 1</a:t>
            </a:r>
            <a:r>
              <a:rPr lang="en-US" sz="3600" dirty="0"/>
              <a:t>: Create your Action Plan List</a:t>
            </a:r>
            <a:br>
              <a:rPr lang="en-US" sz="3600" dirty="0"/>
            </a:br>
            <a:r>
              <a:rPr lang="en-US" sz="3600" b="1" dirty="0"/>
              <a:t>Step 2</a:t>
            </a:r>
            <a:r>
              <a:rPr lang="en-US" sz="3600" dirty="0"/>
              <a:t>: Prioritize your List</a:t>
            </a:r>
            <a:br>
              <a:rPr lang="en-US" sz="3600" dirty="0"/>
            </a:br>
            <a:r>
              <a:rPr lang="en-US" sz="3600" b="1" dirty="0"/>
              <a:t>Step 3</a:t>
            </a:r>
            <a:r>
              <a:rPr lang="en-US" sz="3600" dirty="0"/>
              <a:t>: Define Success</a:t>
            </a:r>
            <a:br>
              <a:rPr lang="en-US" sz="3600" dirty="0"/>
            </a:br>
            <a:r>
              <a:rPr lang="en-US" sz="3600" b="1" dirty="0"/>
              <a:t>Step 4</a:t>
            </a:r>
            <a:r>
              <a:rPr lang="en-US" sz="3600" dirty="0"/>
              <a:t>: Set a Date</a:t>
            </a:r>
            <a:br>
              <a:rPr lang="en-US" sz="3600" dirty="0"/>
            </a:br>
            <a:r>
              <a:rPr lang="en-US" sz="3600" b="1" dirty="0"/>
              <a:t>Step 5</a:t>
            </a:r>
            <a:r>
              <a:rPr lang="en-US" sz="3600" dirty="0"/>
              <a:t>: Assign a Project Manager (Who – Cannot be You)</a:t>
            </a:r>
          </a:p>
        </p:txBody>
      </p:sp>
    </p:spTree>
    <p:extLst>
      <p:ext uri="{BB962C8B-B14F-4D97-AF65-F5344CB8AC3E}">
        <p14:creationId xmlns:p14="http://schemas.microsoft.com/office/powerpoint/2010/main" val="149707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p:txBody>
          <a:bodyPr/>
          <a:lstStyle/>
          <a:p>
            <a:pPr marL="0" indent="0">
              <a:buNone/>
            </a:pPr>
            <a:r>
              <a:rPr lang="en-US" b="1" dirty="0">
                <a:solidFill>
                  <a:srgbClr val="0070C0"/>
                </a:solidFill>
              </a:rPr>
              <a:t>FINANCIAL</a:t>
            </a:r>
          </a:p>
          <a:p>
            <a:pPr lvl="1">
              <a:spcAft>
                <a:spcPts val="1200"/>
              </a:spcAft>
            </a:pPr>
            <a:r>
              <a:rPr lang="en-US" sz="2800" b="1" dirty="0"/>
              <a:t>Increase revenue - $1M at year 3</a:t>
            </a:r>
          </a:p>
          <a:p>
            <a:pPr lvl="1">
              <a:spcAft>
                <a:spcPts val="1200"/>
              </a:spcAft>
            </a:pPr>
            <a:r>
              <a:rPr lang="en-US" sz="2800" b="1" dirty="0"/>
              <a:t>Add Care Credit at reception</a:t>
            </a:r>
          </a:p>
          <a:p>
            <a:pPr lvl="1">
              <a:spcAft>
                <a:spcPts val="1200"/>
              </a:spcAft>
            </a:pPr>
            <a:r>
              <a:rPr lang="en-US" sz="2800" b="1" dirty="0"/>
              <a:t>Teach staff to say “contributes” not “covers”</a:t>
            </a:r>
          </a:p>
          <a:p>
            <a:pPr lvl="1">
              <a:spcAft>
                <a:spcPts val="1200"/>
              </a:spcAft>
            </a:pPr>
            <a:r>
              <a:rPr lang="en-US" sz="2800" b="1" dirty="0"/>
              <a:t>Create and follow Profit Centers</a:t>
            </a:r>
          </a:p>
          <a:p>
            <a:pPr lvl="1">
              <a:spcAft>
                <a:spcPts val="1200"/>
              </a:spcAft>
            </a:pPr>
            <a:r>
              <a:rPr lang="en-US" sz="2800" b="1" dirty="0"/>
              <a:t>Manage our expense categories</a:t>
            </a:r>
          </a:p>
          <a:p>
            <a:pPr lvl="1">
              <a:spcAft>
                <a:spcPts val="1200"/>
              </a:spcAft>
            </a:pPr>
            <a:r>
              <a:rPr lang="en-US" sz="2800" b="1" dirty="0"/>
              <a:t>Change categories in P&amp;L statement</a:t>
            </a:r>
          </a:p>
        </p:txBody>
      </p:sp>
    </p:spTree>
    <p:extLst>
      <p:ext uri="{BB962C8B-B14F-4D97-AF65-F5344CB8AC3E}">
        <p14:creationId xmlns:p14="http://schemas.microsoft.com/office/powerpoint/2010/main" val="2136761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p:txBody>
          <a:bodyPr/>
          <a:lstStyle/>
          <a:p>
            <a:pPr marL="0" indent="0">
              <a:buNone/>
            </a:pPr>
            <a:r>
              <a:rPr lang="en-US" b="1" dirty="0">
                <a:solidFill>
                  <a:srgbClr val="0070C0"/>
                </a:solidFill>
              </a:rPr>
              <a:t>STAFF</a:t>
            </a:r>
          </a:p>
          <a:p>
            <a:pPr lvl="1">
              <a:spcAft>
                <a:spcPts val="1200"/>
              </a:spcAft>
            </a:pPr>
            <a:r>
              <a:rPr lang="en-US" sz="2800" b="1" dirty="0"/>
              <a:t>Increase staff communication via regular staff meetings and team building skills</a:t>
            </a:r>
          </a:p>
          <a:p>
            <a:pPr lvl="1">
              <a:spcAft>
                <a:spcPts val="1200"/>
              </a:spcAft>
            </a:pPr>
            <a:r>
              <a:rPr lang="en-US" sz="2800" b="1" dirty="0"/>
              <a:t>Make sure each staff member understands and can explain their “end product”</a:t>
            </a:r>
          </a:p>
        </p:txBody>
      </p:sp>
    </p:spTree>
    <p:extLst>
      <p:ext uri="{BB962C8B-B14F-4D97-AF65-F5344CB8AC3E}">
        <p14:creationId xmlns:p14="http://schemas.microsoft.com/office/powerpoint/2010/main" val="3018200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a:xfrm>
            <a:off x="838200" y="1825624"/>
            <a:ext cx="10515600" cy="4866837"/>
          </a:xfrm>
        </p:spPr>
        <p:txBody>
          <a:bodyPr>
            <a:normAutofit lnSpcReduction="10000"/>
          </a:bodyPr>
          <a:lstStyle/>
          <a:p>
            <a:pPr marL="0" indent="0">
              <a:buNone/>
            </a:pPr>
            <a:r>
              <a:rPr lang="en-US" b="1" dirty="0">
                <a:solidFill>
                  <a:srgbClr val="0070C0"/>
                </a:solidFill>
              </a:rPr>
              <a:t>OPTICAL</a:t>
            </a:r>
          </a:p>
          <a:p>
            <a:pPr lvl="1"/>
            <a:r>
              <a:rPr lang="en-US" sz="2800" dirty="0"/>
              <a:t>Offer single use CLs before going into the optical</a:t>
            </a:r>
          </a:p>
          <a:p>
            <a:pPr lvl="1"/>
            <a:r>
              <a:rPr lang="en-US" sz="2800" dirty="0"/>
              <a:t>Increase my capture rate</a:t>
            </a:r>
          </a:p>
          <a:p>
            <a:pPr lvl="1"/>
            <a:r>
              <a:rPr lang="en-US" sz="2800" dirty="0"/>
              <a:t>Implement 5 Steps in Optical Plan (polarized lens demonstration)</a:t>
            </a:r>
          </a:p>
          <a:p>
            <a:pPr lvl="1"/>
            <a:r>
              <a:rPr lang="en-US" sz="2800" dirty="0"/>
              <a:t>Implement package pricing</a:t>
            </a:r>
          </a:p>
          <a:p>
            <a:pPr lvl="1"/>
            <a:r>
              <a:rPr lang="en-US" sz="2800" dirty="0"/>
              <a:t>Implement Minimum Frame Pricing</a:t>
            </a:r>
          </a:p>
          <a:p>
            <a:pPr lvl="1"/>
            <a:r>
              <a:rPr lang="en-US" sz="2800" dirty="0"/>
              <a:t>Buy close-out frames</a:t>
            </a:r>
          </a:p>
          <a:p>
            <a:pPr lvl="1"/>
            <a:r>
              <a:rPr lang="en-US" sz="2800" dirty="0"/>
              <a:t>Reassess frame pricing</a:t>
            </a:r>
          </a:p>
          <a:p>
            <a:pPr lvl="1"/>
            <a:r>
              <a:rPr lang="en-US" sz="2800" dirty="0"/>
              <a:t>Re-evaluate frame mix</a:t>
            </a:r>
          </a:p>
          <a:p>
            <a:pPr lvl="1"/>
            <a:r>
              <a:rPr lang="en-US" sz="2800" dirty="0"/>
              <a:t>Implement Merchandising concepts in optical</a:t>
            </a:r>
          </a:p>
          <a:p>
            <a:pPr lvl="1"/>
            <a:r>
              <a:rPr lang="en-US" sz="2800" dirty="0"/>
              <a:t>Maximize payments with VSP</a:t>
            </a:r>
          </a:p>
        </p:txBody>
      </p:sp>
    </p:spTree>
    <p:extLst>
      <p:ext uri="{BB962C8B-B14F-4D97-AF65-F5344CB8AC3E}">
        <p14:creationId xmlns:p14="http://schemas.microsoft.com/office/powerpoint/2010/main" val="3000862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30" t="21466" r="16621" b="15807"/>
          <a:stretch/>
        </p:blipFill>
        <p:spPr>
          <a:xfrm>
            <a:off x="939339" y="141316"/>
            <a:ext cx="10249592" cy="6509175"/>
          </a:xfrm>
          <a:prstGeom prst="rect">
            <a:avLst/>
          </a:prstGeom>
        </p:spPr>
      </p:pic>
    </p:spTree>
    <p:extLst>
      <p:ext uri="{BB962C8B-B14F-4D97-AF65-F5344CB8AC3E}">
        <p14:creationId xmlns:p14="http://schemas.microsoft.com/office/powerpoint/2010/main" val="733683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a:xfrm>
            <a:off x="838200" y="1825624"/>
            <a:ext cx="10515600" cy="4890486"/>
          </a:xfrm>
        </p:spPr>
        <p:txBody>
          <a:bodyPr>
            <a:normAutofit/>
          </a:bodyPr>
          <a:lstStyle/>
          <a:p>
            <a:pPr marL="0" indent="0">
              <a:buNone/>
            </a:pPr>
            <a:r>
              <a:rPr lang="en-US" b="1" dirty="0">
                <a:solidFill>
                  <a:srgbClr val="0070C0"/>
                </a:solidFill>
              </a:rPr>
              <a:t>OPTICAL</a:t>
            </a:r>
          </a:p>
          <a:p>
            <a:pPr lvl="1"/>
            <a:r>
              <a:rPr lang="en-US" dirty="0"/>
              <a:t>Increase 2</a:t>
            </a:r>
            <a:r>
              <a:rPr lang="en-US" baseline="30000" dirty="0"/>
              <a:t>nd</a:t>
            </a:r>
            <a:r>
              <a:rPr lang="en-US" dirty="0"/>
              <a:t> pair sales</a:t>
            </a:r>
          </a:p>
          <a:p>
            <a:pPr lvl="1"/>
            <a:r>
              <a:rPr lang="en-US" dirty="0"/>
              <a:t>Create bullet points for opticians to touch on with every patient</a:t>
            </a:r>
          </a:p>
          <a:p>
            <a:pPr lvl="1"/>
            <a:r>
              <a:rPr lang="en-US" dirty="0"/>
              <a:t>Improve our eyeglasses guarantee</a:t>
            </a:r>
          </a:p>
          <a:p>
            <a:pPr lvl="1"/>
            <a:r>
              <a:rPr lang="en-US" dirty="0"/>
              <a:t>Put all name brand frames together</a:t>
            </a:r>
          </a:p>
          <a:p>
            <a:pPr lvl="1"/>
            <a:r>
              <a:rPr lang="en-US" dirty="0"/>
              <a:t>Evaluate what frames we are selling (conservative, contemporary, fashion forward)</a:t>
            </a:r>
          </a:p>
          <a:p>
            <a:pPr lvl="1"/>
            <a:r>
              <a:rPr lang="en-US" dirty="0"/>
              <a:t>Use frame vendors to help manage </a:t>
            </a:r>
            <a:r>
              <a:rPr lang="en-US" dirty="0" err="1"/>
              <a:t>frameboards</a:t>
            </a:r>
            <a:endParaRPr lang="en-US" dirty="0"/>
          </a:p>
          <a:p>
            <a:pPr lvl="1"/>
            <a:r>
              <a:rPr lang="en-US" dirty="0"/>
              <a:t>Order stickers for all frames that can be used for sunglasses</a:t>
            </a:r>
          </a:p>
          <a:p>
            <a:pPr lvl="1"/>
            <a:r>
              <a:rPr lang="en-US" dirty="0"/>
              <a:t>Implement My On-line Optical</a:t>
            </a:r>
          </a:p>
          <a:p>
            <a:pPr lvl="1"/>
            <a:r>
              <a:rPr lang="en-US" dirty="0"/>
              <a:t>Implement frame order presentation plan</a:t>
            </a:r>
          </a:p>
        </p:txBody>
      </p:sp>
    </p:spTree>
    <p:extLst>
      <p:ext uri="{BB962C8B-B14F-4D97-AF65-F5344CB8AC3E}">
        <p14:creationId xmlns:p14="http://schemas.microsoft.com/office/powerpoint/2010/main" val="978333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a:xfrm>
            <a:off x="838200" y="1825625"/>
            <a:ext cx="10515600" cy="4748596"/>
          </a:xfrm>
        </p:spPr>
        <p:txBody>
          <a:bodyPr>
            <a:normAutofit/>
          </a:bodyPr>
          <a:lstStyle/>
          <a:p>
            <a:pPr marL="0" indent="0">
              <a:buNone/>
            </a:pPr>
            <a:r>
              <a:rPr lang="en-US" b="1" dirty="0">
                <a:solidFill>
                  <a:srgbClr val="0070C0"/>
                </a:solidFill>
              </a:rPr>
              <a:t>PRACTICE MANAGEMENT</a:t>
            </a:r>
          </a:p>
          <a:p>
            <a:pPr lvl="1"/>
            <a:r>
              <a:rPr lang="en-US" sz="2800" dirty="0"/>
              <a:t>Implement internal number management via regular reports</a:t>
            </a:r>
          </a:p>
          <a:p>
            <a:pPr lvl="1"/>
            <a:r>
              <a:rPr lang="en-US" sz="2800" dirty="0"/>
              <a:t>Set goals for the year - review at weekly office meetings, implement staff bonuses/motivate staff</a:t>
            </a:r>
          </a:p>
          <a:p>
            <a:pPr lvl="1"/>
            <a:r>
              <a:rPr lang="en-US" sz="2800" dirty="0"/>
              <a:t>Learn how to work smarter, not harder</a:t>
            </a:r>
          </a:p>
          <a:p>
            <a:pPr lvl="1"/>
            <a:r>
              <a:rPr lang="en-US" sz="2800" dirty="0"/>
              <a:t>Create Horizontal and Vertical Exit Strategies</a:t>
            </a:r>
          </a:p>
          <a:p>
            <a:pPr lvl="1"/>
            <a:r>
              <a:rPr lang="en-US" sz="2800" dirty="0"/>
              <a:t>Improve Case Presentation</a:t>
            </a:r>
          </a:p>
          <a:p>
            <a:pPr lvl="1"/>
            <a:r>
              <a:rPr lang="en-US" sz="2800" dirty="0"/>
              <a:t>Update social media</a:t>
            </a:r>
          </a:p>
          <a:p>
            <a:pPr lvl="1"/>
            <a:r>
              <a:rPr lang="en-US" sz="2800" dirty="0"/>
              <a:t>Pre-appoint patients</a:t>
            </a:r>
          </a:p>
          <a:p>
            <a:pPr lvl="1"/>
            <a:r>
              <a:rPr lang="en-US" sz="2800" dirty="0"/>
              <a:t>Implement “systems</a:t>
            </a:r>
            <a:r>
              <a:rPr lang="en-US" dirty="0"/>
              <a:t>” to create smoother and more profitable practice</a:t>
            </a:r>
          </a:p>
        </p:txBody>
      </p:sp>
    </p:spTree>
    <p:extLst>
      <p:ext uri="{BB962C8B-B14F-4D97-AF65-F5344CB8AC3E}">
        <p14:creationId xmlns:p14="http://schemas.microsoft.com/office/powerpoint/2010/main" val="12752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MBA Goals from Previous Meetings</a:t>
            </a: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70C0"/>
                </a:solidFill>
              </a:rPr>
              <a:t>PRACTICE MANAGEMENT</a:t>
            </a:r>
          </a:p>
          <a:p>
            <a:pPr lvl="1"/>
            <a:r>
              <a:rPr lang="en-US" sz="2800" dirty="0"/>
              <a:t>Identify our top 20% patients and spoil them</a:t>
            </a:r>
          </a:p>
          <a:p>
            <a:pPr lvl="1"/>
            <a:r>
              <a:rPr lang="en-US" sz="2800" dirty="0"/>
              <a:t>Track questions from patients</a:t>
            </a:r>
          </a:p>
          <a:p>
            <a:pPr lvl="1"/>
            <a:r>
              <a:rPr lang="en-US" sz="2800" dirty="0"/>
              <a:t>Tell patients how I am addressing their concerns, explain condition, validate their concerns, prescribe return</a:t>
            </a:r>
          </a:p>
          <a:p>
            <a:pPr lvl="1"/>
            <a:r>
              <a:rPr lang="en-US" sz="2800" dirty="0"/>
              <a:t>Reward good behavior</a:t>
            </a:r>
          </a:p>
          <a:p>
            <a:pPr lvl="1"/>
            <a:r>
              <a:rPr lang="en-US" sz="2800" dirty="0"/>
              <a:t>Utilize reviewob.com</a:t>
            </a:r>
          </a:p>
          <a:p>
            <a:pPr lvl="1"/>
            <a:r>
              <a:rPr lang="en-US" sz="2800" dirty="0"/>
              <a:t>Teach staff to say “no” in a “yes” way</a:t>
            </a:r>
          </a:p>
          <a:p>
            <a:pPr lvl="1"/>
            <a:r>
              <a:rPr lang="en-US" sz="2800" dirty="0"/>
              <a:t>“You need to see me in ___months for ___</a:t>
            </a:r>
          </a:p>
          <a:p>
            <a:pPr lvl="1">
              <a:spcAft>
                <a:spcPts val="1200"/>
              </a:spcAft>
            </a:pPr>
            <a:endParaRPr lang="en-US" sz="2800" b="1" dirty="0"/>
          </a:p>
        </p:txBody>
      </p:sp>
    </p:spTree>
    <p:extLst>
      <p:ext uri="{BB962C8B-B14F-4D97-AF65-F5344CB8AC3E}">
        <p14:creationId xmlns:p14="http://schemas.microsoft.com/office/powerpoint/2010/main" val="1014812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386366"/>
            <a:ext cx="5181600" cy="5790597"/>
          </a:xfrm>
        </p:spPr>
        <p:txBody>
          <a:bodyPr>
            <a:normAutofit lnSpcReduction="10000"/>
          </a:bodyPr>
          <a:lstStyle/>
          <a:p>
            <a:pPr marL="0" indent="0">
              <a:buNone/>
            </a:pPr>
            <a:r>
              <a:rPr lang="en-US" b="1" dirty="0">
                <a:solidFill>
                  <a:srgbClr val="002A7E"/>
                </a:solidFill>
              </a:rPr>
              <a:t>REVENUE</a:t>
            </a:r>
          </a:p>
          <a:p>
            <a:r>
              <a:rPr lang="en-US" dirty="0"/>
              <a:t>Gross Revenue</a:t>
            </a:r>
          </a:p>
          <a:p>
            <a:pPr lvl="1"/>
            <a:r>
              <a:rPr lang="en-US" dirty="0"/>
              <a:t>Optical Revenue</a:t>
            </a:r>
          </a:p>
          <a:p>
            <a:pPr lvl="1"/>
            <a:r>
              <a:rPr lang="en-US" dirty="0"/>
              <a:t>Clinical Revenue</a:t>
            </a:r>
          </a:p>
          <a:p>
            <a:r>
              <a:rPr lang="en-US" dirty="0"/>
              <a:t>Optometric Net</a:t>
            </a:r>
          </a:p>
          <a:p>
            <a:r>
              <a:rPr lang="en-US" dirty="0"/>
              <a:t>True Net</a:t>
            </a:r>
          </a:p>
          <a:p>
            <a:r>
              <a:rPr lang="en-US" dirty="0"/>
              <a:t>$ Accounts Receivable</a:t>
            </a:r>
          </a:p>
          <a:p>
            <a:endParaRPr lang="en-US" dirty="0"/>
          </a:p>
          <a:p>
            <a:pPr marL="0" indent="0">
              <a:buNone/>
            </a:pPr>
            <a:r>
              <a:rPr lang="en-US" b="1" dirty="0">
                <a:solidFill>
                  <a:srgbClr val="002A7E"/>
                </a:solidFill>
              </a:rPr>
              <a:t>NON-FINANCIAL</a:t>
            </a:r>
          </a:p>
          <a:p>
            <a:r>
              <a:rPr lang="en-US" dirty="0"/>
              <a:t># Complete Exams Seen</a:t>
            </a:r>
          </a:p>
          <a:p>
            <a:r>
              <a:rPr lang="en-US" dirty="0"/>
              <a:t># Total Exams Seen</a:t>
            </a:r>
          </a:p>
          <a:p>
            <a:r>
              <a:rPr lang="en-US" dirty="0"/>
              <a:t># New Patients</a:t>
            </a:r>
          </a:p>
          <a:p>
            <a:endParaRPr lang="en-US" dirty="0"/>
          </a:p>
        </p:txBody>
      </p:sp>
      <p:sp>
        <p:nvSpPr>
          <p:cNvPr id="4" name="Content Placeholder 3"/>
          <p:cNvSpPr>
            <a:spLocks noGrp="1"/>
          </p:cNvSpPr>
          <p:nvPr>
            <p:ph sz="half" idx="2"/>
          </p:nvPr>
        </p:nvSpPr>
        <p:spPr>
          <a:xfrm>
            <a:off x="4794160" y="386365"/>
            <a:ext cx="3628623" cy="5790597"/>
          </a:xfrm>
        </p:spPr>
        <p:txBody>
          <a:bodyPr>
            <a:normAutofit fontScale="85000" lnSpcReduction="20000"/>
          </a:bodyPr>
          <a:lstStyle/>
          <a:p>
            <a:pPr marL="0" indent="0">
              <a:buNone/>
            </a:pPr>
            <a:r>
              <a:rPr lang="en-US" b="1" dirty="0">
                <a:solidFill>
                  <a:srgbClr val="002A7E"/>
                </a:solidFill>
              </a:rPr>
              <a:t>EXPENSES</a:t>
            </a:r>
          </a:p>
          <a:p>
            <a:pPr fontAlgn="t"/>
            <a:r>
              <a:rPr lang="en-US" dirty="0"/>
              <a:t>COGS</a:t>
            </a:r>
          </a:p>
          <a:p>
            <a:pPr fontAlgn="t"/>
            <a:r>
              <a:rPr lang="en-US" dirty="0"/>
              <a:t>Staff Payroll</a:t>
            </a:r>
          </a:p>
          <a:p>
            <a:pPr fontAlgn="t"/>
            <a:r>
              <a:rPr lang="en-US" dirty="0"/>
              <a:t>Occupancy</a:t>
            </a:r>
          </a:p>
          <a:p>
            <a:pPr fontAlgn="t"/>
            <a:r>
              <a:rPr lang="en-US" dirty="0"/>
              <a:t>Equipment</a:t>
            </a:r>
          </a:p>
          <a:p>
            <a:pPr fontAlgn="t"/>
            <a:r>
              <a:rPr lang="en-US" dirty="0"/>
              <a:t>Marketing</a:t>
            </a:r>
          </a:p>
          <a:p>
            <a:pPr fontAlgn="t"/>
            <a:r>
              <a:rPr lang="en-US" dirty="0"/>
              <a:t>Overhead   </a:t>
            </a:r>
          </a:p>
          <a:p>
            <a:pPr fontAlgn="t"/>
            <a:endParaRPr lang="en-US" dirty="0"/>
          </a:p>
          <a:p>
            <a:pPr marL="0" indent="0" fontAlgn="t">
              <a:buNone/>
            </a:pPr>
            <a:r>
              <a:rPr lang="en-US" b="1" dirty="0">
                <a:solidFill>
                  <a:srgbClr val="002A7E"/>
                </a:solidFill>
              </a:rPr>
              <a:t>RATIOS</a:t>
            </a:r>
          </a:p>
          <a:p>
            <a:r>
              <a:rPr lang="en-US" dirty="0"/>
              <a:t>$/Complete Exam</a:t>
            </a:r>
          </a:p>
          <a:p>
            <a:pPr fontAlgn="t"/>
            <a:r>
              <a:rPr lang="en-US" dirty="0"/>
              <a:t>$/Spectacle Rx</a:t>
            </a:r>
          </a:p>
          <a:p>
            <a:pPr fontAlgn="t"/>
            <a:r>
              <a:rPr lang="en-US" dirty="0"/>
              <a:t>$/Staff Hours Worked</a:t>
            </a:r>
          </a:p>
          <a:p>
            <a:pPr fontAlgn="t"/>
            <a:r>
              <a:rPr lang="en-US" dirty="0"/>
              <a:t>$/Doctor Hours Worked</a:t>
            </a:r>
          </a:p>
          <a:p>
            <a:pPr fontAlgn="t"/>
            <a:r>
              <a:rPr lang="en-US" dirty="0"/>
              <a:t>$/FTE Staff Member</a:t>
            </a:r>
          </a:p>
          <a:p>
            <a:pPr fontAlgn="t"/>
            <a:r>
              <a:rPr lang="en-US" dirty="0"/>
              <a:t>$/FTE Doctor</a:t>
            </a:r>
          </a:p>
          <a:p>
            <a:endParaRPr lang="en-US" dirty="0"/>
          </a:p>
        </p:txBody>
      </p:sp>
      <p:sp>
        <p:nvSpPr>
          <p:cNvPr id="5" name="Content Placeholder 3"/>
          <p:cNvSpPr txBox="1">
            <a:spLocks/>
          </p:cNvSpPr>
          <p:nvPr/>
        </p:nvSpPr>
        <p:spPr>
          <a:xfrm>
            <a:off x="8563377" y="386364"/>
            <a:ext cx="3628623" cy="579059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2A7E"/>
                </a:solidFill>
              </a:rPr>
              <a:t>SPECTACLES</a:t>
            </a:r>
          </a:p>
          <a:p>
            <a:pPr fontAlgn="t"/>
            <a:r>
              <a:rPr lang="en-US" dirty="0"/>
              <a:t># Frames</a:t>
            </a:r>
          </a:p>
          <a:p>
            <a:pPr fontAlgn="t"/>
            <a:r>
              <a:rPr lang="en-US" dirty="0"/>
              <a:t># Lens pairs</a:t>
            </a:r>
          </a:p>
          <a:p>
            <a:pPr fontAlgn="t"/>
            <a:r>
              <a:rPr lang="en-US" dirty="0"/>
              <a:t>Ave Frame Sale</a:t>
            </a:r>
          </a:p>
          <a:p>
            <a:pPr fontAlgn="t"/>
            <a:r>
              <a:rPr lang="en-US" dirty="0"/>
              <a:t>Ave Lens Sale</a:t>
            </a:r>
          </a:p>
          <a:p>
            <a:r>
              <a:rPr lang="en-US" dirty="0"/>
              <a:t># Sunglass Sales</a:t>
            </a:r>
          </a:p>
          <a:p>
            <a:pPr fontAlgn="t"/>
            <a:r>
              <a:rPr lang="en-US" dirty="0"/>
              <a:t># Computer Glasses</a:t>
            </a:r>
          </a:p>
          <a:p>
            <a:pPr fontAlgn="t"/>
            <a:r>
              <a:rPr lang="en-US" dirty="0"/>
              <a:t>Overhead   </a:t>
            </a:r>
          </a:p>
          <a:p>
            <a:pPr fontAlgn="t"/>
            <a:endParaRPr lang="en-US" dirty="0"/>
          </a:p>
          <a:p>
            <a:pPr marL="0" indent="0" fontAlgn="t">
              <a:buFont typeface="Arial" panose="020B0604020202020204" pitchFamily="34" charset="0"/>
              <a:buNone/>
            </a:pPr>
            <a:r>
              <a:rPr lang="en-US" b="1" dirty="0">
                <a:solidFill>
                  <a:srgbClr val="002A7E"/>
                </a:solidFill>
              </a:rPr>
              <a:t>RATIOS</a:t>
            </a:r>
          </a:p>
          <a:p>
            <a:r>
              <a:rPr lang="en-US" dirty="0"/>
              <a:t>$/Complete Exam</a:t>
            </a:r>
          </a:p>
          <a:p>
            <a:pPr fontAlgn="t"/>
            <a:r>
              <a:rPr lang="en-US" dirty="0"/>
              <a:t>$/Spectacle Rx</a:t>
            </a:r>
          </a:p>
          <a:p>
            <a:pPr fontAlgn="t"/>
            <a:r>
              <a:rPr lang="en-US" dirty="0"/>
              <a:t>$/Staff Hours Worked</a:t>
            </a:r>
          </a:p>
          <a:p>
            <a:pPr fontAlgn="t"/>
            <a:r>
              <a:rPr lang="en-US" dirty="0"/>
              <a:t>$/Doctor Hours Worked</a:t>
            </a:r>
          </a:p>
          <a:p>
            <a:pPr fontAlgn="t"/>
            <a:r>
              <a:rPr lang="en-US" dirty="0"/>
              <a:t>$/FTE Staff Member</a:t>
            </a:r>
          </a:p>
          <a:p>
            <a:pPr fontAlgn="t"/>
            <a:r>
              <a:rPr lang="en-US" dirty="0"/>
              <a:t>$/FTE Doctor</a:t>
            </a:r>
          </a:p>
          <a:p>
            <a:endParaRPr lang="en-US" dirty="0"/>
          </a:p>
        </p:txBody>
      </p:sp>
    </p:spTree>
    <p:extLst>
      <p:ext uri="{BB962C8B-B14F-4D97-AF65-F5344CB8AC3E}">
        <p14:creationId xmlns:p14="http://schemas.microsoft.com/office/powerpoint/2010/main" val="2594836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3902945908"/>
              </p:ext>
            </p:extLst>
          </p:nvPr>
        </p:nvGraphicFramePr>
        <p:xfrm>
          <a:off x="838200" y="540913"/>
          <a:ext cx="10515600" cy="5636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06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Manage your return to the office</a:t>
            </a:r>
          </a:p>
        </p:txBody>
      </p:sp>
      <p:pic>
        <p:nvPicPr>
          <p:cNvPr id="20482" name="Picture 2" descr="http://www.caveylaw.com/wp-content/uploads/2012/06/return-to-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73" y="2475426"/>
            <a:ext cx="11280865" cy="365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9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955online.com/webroot/955editorfiles/Steps_to_suc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188" y="726141"/>
            <a:ext cx="8175812" cy="6131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876698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data2.whicdn.com/images/5349099/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705"/>
            <a:ext cx="12192000" cy="6877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7164" y="578224"/>
            <a:ext cx="6633739" cy="1938992"/>
          </a:xfrm>
          <a:prstGeom prst="rect">
            <a:avLst/>
          </a:prstGeom>
          <a:noFill/>
        </p:spPr>
        <p:txBody>
          <a:bodyPr wrap="none" rtlCol="0">
            <a:spAutoFit/>
          </a:bodyPr>
          <a:lstStyle/>
          <a:p>
            <a:pPr algn="ctr"/>
            <a:r>
              <a:rPr lang="en-US" sz="6000" dirty="0">
                <a:solidFill>
                  <a:srgbClr val="FFFF00"/>
                </a:solidFill>
              </a:rPr>
              <a:t>You are not alone.</a:t>
            </a:r>
          </a:p>
          <a:p>
            <a:pPr algn="ctr"/>
            <a:r>
              <a:rPr lang="en-US" sz="6000" dirty="0">
                <a:solidFill>
                  <a:srgbClr val="FFFF00"/>
                </a:solidFill>
              </a:rPr>
              <a:t>We are here to help!</a:t>
            </a:r>
          </a:p>
        </p:txBody>
      </p:sp>
    </p:spTree>
    <p:extLst>
      <p:ext uri="{BB962C8B-B14F-4D97-AF65-F5344CB8AC3E}">
        <p14:creationId xmlns:p14="http://schemas.microsoft.com/office/powerpoint/2010/main" val="1893120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882" t="29860" r="27634" b="23689"/>
          <a:stretch/>
        </p:blipFill>
        <p:spPr>
          <a:xfrm>
            <a:off x="806244" y="244268"/>
            <a:ext cx="10373033" cy="636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80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699" t="13768" r="8656" b="6673"/>
          <a:stretch/>
        </p:blipFill>
        <p:spPr>
          <a:xfrm>
            <a:off x="1386346" y="116974"/>
            <a:ext cx="9389808" cy="6583710"/>
          </a:xfrm>
          <a:prstGeom prst="rect">
            <a:avLst/>
          </a:prstGeom>
        </p:spPr>
      </p:pic>
    </p:spTree>
    <p:extLst>
      <p:ext uri="{BB962C8B-B14F-4D97-AF65-F5344CB8AC3E}">
        <p14:creationId xmlns:p14="http://schemas.microsoft.com/office/powerpoint/2010/main" val="2235899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15" t="21229" r="13710" b="17400"/>
          <a:stretch/>
        </p:blipFill>
        <p:spPr>
          <a:xfrm>
            <a:off x="884903" y="195078"/>
            <a:ext cx="10371455" cy="6422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5294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439" t="16283" r="9197" b="27194"/>
          <a:stretch/>
        </p:blipFill>
        <p:spPr>
          <a:xfrm>
            <a:off x="191192" y="320422"/>
            <a:ext cx="11814425" cy="6238317"/>
          </a:xfrm>
          <a:prstGeom prst="rect">
            <a:avLst/>
          </a:prstGeom>
        </p:spPr>
      </p:pic>
    </p:spTree>
    <p:extLst>
      <p:ext uri="{BB962C8B-B14F-4D97-AF65-F5344CB8AC3E}">
        <p14:creationId xmlns:p14="http://schemas.microsoft.com/office/powerpoint/2010/main" val="76899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This power point presentation was created by </a:t>
            </a:r>
          </a:p>
          <a:p>
            <a:pPr marL="0" indent="0" algn="ctr">
              <a:buNone/>
            </a:pPr>
            <a:endParaRPr lang="en-US" dirty="0"/>
          </a:p>
          <a:p>
            <a:pPr marL="0" indent="0" algn="ctr">
              <a:buNone/>
            </a:pPr>
            <a:r>
              <a:rPr lang="en-US" b="1" i="1" dirty="0"/>
              <a:t>Mark R. Wright, OD, FCOVD</a:t>
            </a:r>
          </a:p>
          <a:p>
            <a:pPr marL="0" indent="0" algn="ctr">
              <a:buNone/>
            </a:pPr>
            <a:endParaRPr lang="en-US" dirty="0"/>
          </a:p>
          <a:p>
            <a:pPr marL="0" indent="0" algn="ctr">
              <a:buNone/>
            </a:pPr>
            <a:r>
              <a:rPr lang="en-US" sz="1350" dirty="0"/>
              <a:t>Copyright 2016 – Progressive Publishing Company – All rights reserved</a:t>
            </a:r>
          </a:p>
        </p:txBody>
      </p:sp>
    </p:spTree>
    <p:extLst>
      <p:ext uri="{BB962C8B-B14F-4D97-AF65-F5344CB8AC3E}">
        <p14:creationId xmlns:p14="http://schemas.microsoft.com/office/powerpoint/2010/main" val="100596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257" t="15602" r="20198" b="26307"/>
          <a:stretch/>
        </p:blipFill>
        <p:spPr>
          <a:xfrm>
            <a:off x="1197031" y="84427"/>
            <a:ext cx="9867323" cy="6640569"/>
          </a:xfrm>
          <a:prstGeom prst="rect">
            <a:avLst/>
          </a:prstGeom>
        </p:spPr>
      </p:pic>
    </p:spTree>
    <p:extLst>
      <p:ext uri="{BB962C8B-B14F-4D97-AF65-F5344CB8AC3E}">
        <p14:creationId xmlns:p14="http://schemas.microsoft.com/office/powerpoint/2010/main" val="1582074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530" t="20307" r="8833" b="15943"/>
          <a:stretch/>
        </p:blipFill>
        <p:spPr>
          <a:xfrm>
            <a:off x="784284" y="141316"/>
            <a:ext cx="10529338" cy="6519823"/>
          </a:xfrm>
          <a:prstGeom prst="rect">
            <a:avLst/>
          </a:prstGeom>
        </p:spPr>
      </p:pic>
    </p:spTree>
    <p:extLst>
      <p:ext uri="{BB962C8B-B14F-4D97-AF65-F5344CB8AC3E}">
        <p14:creationId xmlns:p14="http://schemas.microsoft.com/office/powerpoint/2010/main" val="1457340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03" t="24602" r="18470" b="22148"/>
          <a:stretch/>
        </p:blipFill>
        <p:spPr>
          <a:xfrm>
            <a:off x="881147" y="141316"/>
            <a:ext cx="10465725" cy="6492241"/>
          </a:xfrm>
          <a:prstGeom prst="rect">
            <a:avLst/>
          </a:prstGeom>
        </p:spPr>
      </p:pic>
    </p:spTree>
    <p:extLst>
      <p:ext uri="{BB962C8B-B14F-4D97-AF65-F5344CB8AC3E}">
        <p14:creationId xmlns:p14="http://schemas.microsoft.com/office/powerpoint/2010/main" val="1506145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0" t="26988" r="7334" b="25216"/>
          <a:stretch/>
        </p:blipFill>
        <p:spPr>
          <a:xfrm>
            <a:off x="133002" y="573577"/>
            <a:ext cx="11929347" cy="5586153"/>
          </a:xfrm>
          <a:prstGeom prst="rect">
            <a:avLst/>
          </a:prstGeom>
        </p:spPr>
      </p:pic>
    </p:spTree>
    <p:extLst>
      <p:ext uri="{BB962C8B-B14F-4D97-AF65-F5344CB8AC3E}">
        <p14:creationId xmlns:p14="http://schemas.microsoft.com/office/powerpoint/2010/main" val="3927798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485" t="24807" r="21924" b="26784"/>
          <a:stretch/>
        </p:blipFill>
        <p:spPr>
          <a:xfrm>
            <a:off x="590202" y="108065"/>
            <a:ext cx="11043047" cy="6650182"/>
          </a:xfrm>
          <a:prstGeom prst="rect">
            <a:avLst/>
          </a:prstGeom>
        </p:spPr>
      </p:pic>
    </p:spTree>
    <p:extLst>
      <p:ext uri="{BB962C8B-B14F-4D97-AF65-F5344CB8AC3E}">
        <p14:creationId xmlns:p14="http://schemas.microsoft.com/office/powerpoint/2010/main" val="1100057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48" t="36057" r="24242" b="39056"/>
          <a:stretch/>
        </p:blipFill>
        <p:spPr>
          <a:xfrm>
            <a:off x="141201" y="1330036"/>
            <a:ext cx="11908263" cy="3699164"/>
          </a:xfrm>
          <a:prstGeom prst="rect">
            <a:avLst/>
          </a:prstGeom>
        </p:spPr>
      </p:pic>
    </p:spTree>
    <p:extLst>
      <p:ext uri="{BB962C8B-B14F-4D97-AF65-F5344CB8AC3E}">
        <p14:creationId xmlns:p14="http://schemas.microsoft.com/office/powerpoint/2010/main" val="2776059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85" t="24261" r="22561" b="21875"/>
          <a:stretch/>
        </p:blipFill>
        <p:spPr>
          <a:xfrm>
            <a:off x="1712422" y="108065"/>
            <a:ext cx="8769928" cy="6567056"/>
          </a:xfrm>
          <a:prstGeom prst="rect">
            <a:avLst/>
          </a:prstGeom>
        </p:spPr>
      </p:pic>
    </p:spTree>
    <p:extLst>
      <p:ext uri="{BB962C8B-B14F-4D97-AF65-F5344CB8AC3E}">
        <p14:creationId xmlns:p14="http://schemas.microsoft.com/office/powerpoint/2010/main" val="2838134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39" t="18330" r="22651" b="25557"/>
          <a:stretch/>
        </p:blipFill>
        <p:spPr>
          <a:xfrm>
            <a:off x="1870363" y="93151"/>
            <a:ext cx="8503920" cy="6640158"/>
          </a:xfrm>
          <a:prstGeom prst="rect">
            <a:avLst/>
          </a:prstGeom>
        </p:spPr>
      </p:pic>
    </p:spTree>
    <p:extLst>
      <p:ext uri="{BB962C8B-B14F-4D97-AF65-F5344CB8AC3E}">
        <p14:creationId xmlns:p14="http://schemas.microsoft.com/office/powerpoint/2010/main" val="13702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666" t="28079" r="21652" b="14307"/>
          <a:stretch/>
        </p:blipFill>
        <p:spPr>
          <a:xfrm>
            <a:off x="1712421" y="49878"/>
            <a:ext cx="8761615" cy="6773620"/>
          </a:xfrm>
          <a:prstGeom prst="rect">
            <a:avLst/>
          </a:prstGeom>
        </p:spPr>
      </p:pic>
    </p:spTree>
    <p:extLst>
      <p:ext uri="{BB962C8B-B14F-4D97-AF65-F5344CB8AC3E}">
        <p14:creationId xmlns:p14="http://schemas.microsoft.com/office/powerpoint/2010/main" val="104361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121" t="19693" r="14470" b="21875"/>
          <a:stretch/>
        </p:blipFill>
        <p:spPr>
          <a:xfrm>
            <a:off x="980903" y="113728"/>
            <a:ext cx="10291156" cy="6636208"/>
          </a:xfrm>
          <a:prstGeom prst="rect">
            <a:avLst/>
          </a:prstGeom>
        </p:spPr>
      </p:pic>
    </p:spTree>
    <p:extLst>
      <p:ext uri="{BB962C8B-B14F-4D97-AF65-F5344CB8AC3E}">
        <p14:creationId xmlns:p14="http://schemas.microsoft.com/office/powerpoint/2010/main" val="3691269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103586" y="197069"/>
            <a:ext cx="8229600" cy="1143000"/>
          </a:xfrm>
        </p:spPr>
        <p:txBody>
          <a:bodyPr/>
          <a:lstStyle/>
          <a:p>
            <a:pPr eaLnBrk="1" hangingPunct="1"/>
            <a:r>
              <a:rPr lang="en-US" dirty="0">
                <a:solidFill>
                  <a:srgbClr val="002060"/>
                </a:solidFill>
              </a:rPr>
              <a:t>Mark Wright, OD, FCOVD</a:t>
            </a:r>
          </a:p>
        </p:txBody>
      </p:sp>
      <p:sp>
        <p:nvSpPr>
          <p:cNvPr id="157699" name="Rectangle 3"/>
          <p:cNvSpPr>
            <a:spLocks noGrp="1" noChangeArrowheads="1"/>
          </p:cNvSpPr>
          <p:nvPr>
            <p:ph type="body" sz="half" idx="4294967295"/>
          </p:nvPr>
        </p:nvSpPr>
        <p:spPr>
          <a:xfrm>
            <a:off x="4800600" y="1269124"/>
            <a:ext cx="7035085" cy="5273562"/>
          </a:xfrm>
        </p:spPr>
        <p:txBody>
          <a:bodyPr>
            <a:normAutofit fontScale="92500" lnSpcReduction="20000"/>
          </a:bodyPr>
          <a:lstStyle/>
          <a:p>
            <a:pPr>
              <a:spcBef>
                <a:spcPts val="0"/>
              </a:spcBef>
            </a:pPr>
            <a:r>
              <a:rPr lang="en-US" sz="2400" b="1" dirty="0"/>
              <a:t>CEO: Pathways to Success for Optometrists</a:t>
            </a:r>
          </a:p>
          <a:p>
            <a:pPr lvl="1">
              <a:spcBef>
                <a:spcPts val="0"/>
              </a:spcBef>
              <a:spcAft>
                <a:spcPts val="1800"/>
              </a:spcAft>
            </a:pPr>
            <a:r>
              <a:rPr lang="en-US" sz="2600" b="1" dirty="0">
                <a:solidFill>
                  <a:srgbClr val="0070C0"/>
                </a:solidFill>
              </a:rPr>
              <a:t>mwright@pathways-o.com</a:t>
            </a:r>
          </a:p>
          <a:p>
            <a:pPr>
              <a:spcBef>
                <a:spcPts val="0"/>
              </a:spcBef>
            </a:pPr>
            <a:r>
              <a:rPr lang="en-US" sz="2400" b="1" dirty="0"/>
              <a:t>Editor: Review of Optometric Business</a:t>
            </a:r>
          </a:p>
          <a:p>
            <a:pPr lvl="1">
              <a:spcBef>
                <a:spcPts val="0"/>
              </a:spcBef>
              <a:spcAft>
                <a:spcPts val="1800"/>
              </a:spcAft>
            </a:pPr>
            <a:r>
              <a:rPr lang="en-US" sz="2600" b="1" dirty="0">
                <a:solidFill>
                  <a:srgbClr val="0070C0"/>
                </a:solidFill>
              </a:rPr>
              <a:t>reviewob.com</a:t>
            </a:r>
          </a:p>
          <a:p>
            <a:pPr>
              <a:spcBef>
                <a:spcPts val="0"/>
              </a:spcBef>
            </a:pPr>
            <a:r>
              <a:rPr lang="en-US" sz="2400" b="1" dirty="0"/>
              <a:t>CEO: Practice Management Center</a:t>
            </a:r>
          </a:p>
          <a:p>
            <a:pPr lvl="1">
              <a:spcBef>
                <a:spcPts val="0"/>
              </a:spcBef>
              <a:spcAft>
                <a:spcPts val="1800"/>
              </a:spcAft>
            </a:pPr>
            <a:r>
              <a:rPr lang="en-US" sz="2600" b="1" dirty="0">
                <a:solidFill>
                  <a:srgbClr val="0070C0"/>
                </a:solidFill>
              </a:rPr>
              <a:t>thepmc.net               optometrymatch.com</a:t>
            </a:r>
          </a:p>
          <a:p>
            <a:pPr>
              <a:spcBef>
                <a:spcPts val="0"/>
              </a:spcBef>
            </a:pPr>
            <a:r>
              <a:rPr lang="en-US" sz="2400" b="1" dirty="0"/>
              <a:t>Board: Association of Practice Management Educators</a:t>
            </a:r>
          </a:p>
          <a:p>
            <a:pPr lvl="1">
              <a:spcBef>
                <a:spcPts val="0"/>
              </a:spcBef>
              <a:spcAft>
                <a:spcPts val="1800"/>
              </a:spcAft>
            </a:pPr>
            <a:r>
              <a:rPr lang="en-US" sz="2600" b="1" dirty="0">
                <a:solidFill>
                  <a:srgbClr val="0070C0"/>
                </a:solidFill>
              </a:rPr>
              <a:t>optometrybusiness.com</a:t>
            </a:r>
          </a:p>
          <a:p>
            <a:pPr>
              <a:spcBef>
                <a:spcPts val="0"/>
              </a:spcBef>
              <a:spcAft>
                <a:spcPts val="1800"/>
              </a:spcAft>
            </a:pPr>
            <a:r>
              <a:rPr lang="en-US" sz="2400" b="1" dirty="0"/>
              <a:t>Director of  the  OSU College of Optometry Business Management Program</a:t>
            </a:r>
          </a:p>
          <a:p>
            <a:pPr>
              <a:spcBef>
                <a:spcPts val="0"/>
              </a:spcBef>
              <a:spcAft>
                <a:spcPts val="1800"/>
              </a:spcAft>
            </a:pPr>
            <a:r>
              <a:rPr lang="en-US" sz="2400" b="1" dirty="0"/>
              <a:t>Author: Coding, Reimbursement and Contracting for Optometry</a:t>
            </a:r>
          </a:p>
          <a:p>
            <a:pPr>
              <a:spcBef>
                <a:spcPts val="0"/>
              </a:spcBef>
              <a:spcAft>
                <a:spcPts val="1800"/>
              </a:spcAft>
            </a:pPr>
            <a:r>
              <a:rPr lang="en-US" sz="2400" b="1" dirty="0"/>
              <a:t>1980 – 2007 founder and senior partner Professional </a:t>
            </a:r>
            <a:r>
              <a:rPr lang="en-US" sz="2400" b="1" dirty="0" err="1"/>
              <a:t>VisionCare</a:t>
            </a:r>
            <a:r>
              <a:rPr lang="en-US" sz="2400" b="1" dirty="0"/>
              <a:t>, Westerville, Ohio</a:t>
            </a:r>
          </a:p>
        </p:txBody>
      </p:sp>
      <p:pic>
        <p:nvPicPr>
          <p:cNvPr id="157700" name="Picture 4" descr="MarkWright908feath.jpg"/>
          <p:cNvPicPr>
            <a:picLocks noChangeAspect="1"/>
          </p:cNvPicPr>
          <p:nvPr/>
        </p:nvPicPr>
        <p:blipFill rotWithShape="1">
          <a:blip r:embed="rId3" cstate="print">
            <a:clrChange>
              <a:clrFrom>
                <a:srgbClr val="FFFFFF"/>
              </a:clrFrom>
              <a:clrTo>
                <a:srgbClr val="FFFFFF">
                  <a:alpha val="0"/>
                </a:srgbClr>
              </a:clrTo>
            </a:clrChange>
          </a:blip>
          <a:srcRect l="17294" t="3091" r="13921" b="19555"/>
          <a:stretch/>
        </p:blipFill>
        <p:spPr bwMode="auto">
          <a:xfrm>
            <a:off x="1103586" y="1410688"/>
            <a:ext cx="3339626" cy="46945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58" t="16898" r="13652" b="26375"/>
          <a:stretch/>
        </p:blipFill>
        <p:spPr>
          <a:xfrm>
            <a:off x="798020" y="99753"/>
            <a:ext cx="10708681" cy="6575367"/>
          </a:xfrm>
          <a:prstGeom prst="rect">
            <a:avLst/>
          </a:prstGeom>
        </p:spPr>
      </p:pic>
    </p:spTree>
    <p:extLst>
      <p:ext uri="{BB962C8B-B14F-4D97-AF65-F5344CB8AC3E}">
        <p14:creationId xmlns:p14="http://schemas.microsoft.com/office/powerpoint/2010/main" val="88157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939" t="17102" r="13834" b="23989"/>
          <a:stretch/>
        </p:blipFill>
        <p:spPr>
          <a:xfrm>
            <a:off x="1180408" y="135419"/>
            <a:ext cx="9850581" cy="6423323"/>
          </a:xfrm>
          <a:prstGeom prst="rect">
            <a:avLst/>
          </a:prstGeom>
        </p:spPr>
      </p:pic>
    </p:spTree>
    <p:extLst>
      <p:ext uri="{BB962C8B-B14F-4D97-AF65-F5344CB8AC3E}">
        <p14:creationId xmlns:p14="http://schemas.microsoft.com/office/powerpoint/2010/main" val="579277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394" t="17170" r="10151" b="45398"/>
          <a:stretch/>
        </p:blipFill>
        <p:spPr>
          <a:xfrm>
            <a:off x="149627" y="946889"/>
            <a:ext cx="11870577" cy="3824499"/>
          </a:xfrm>
          <a:prstGeom prst="rect">
            <a:avLst/>
          </a:prstGeom>
        </p:spPr>
      </p:pic>
    </p:spTree>
    <p:extLst>
      <p:ext uri="{BB962C8B-B14F-4D97-AF65-F5344CB8AC3E}">
        <p14:creationId xmlns:p14="http://schemas.microsoft.com/office/powerpoint/2010/main" val="2718201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48" t="25489" r="10742" b="36738"/>
          <a:stretch/>
        </p:blipFill>
        <p:spPr>
          <a:xfrm>
            <a:off x="128104" y="1246910"/>
            <a:ext cx="11955830" cy="3940232"/>
          </a:xfrm>
          <a:prstGeom prst="rect">
            <a:avLst/>
          </a:prstGeom>
        </p:spPr>
      </p:pic>
    </p:spTree>
    <p:extLst>
      <p:ext uri="{BB962C8B-B14F-4D97-AF65-F5344CB8AC3E}">
        <p14:creationId xmlns:p14="http://schemas.microsoft.com/office/powerpoint/2010/main" val="3832858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48" t="30125" r="10469" b="32307"/>
          <a:stretch/>
        </p:blipFill>
        <p:spPr>
          <a:xfrm>
            <a:off x="116884" y="1271848"/>
            <a:ext cx="11936572" cy="3898667"/>
          </a:xfrm>
          <a:prstGeom prst="rect">
            <a:avLst/>
          </a:prstGeom>
        </p:spPr>
      </p:pic>
    </p:spTree>
    <p:extLst>
      <p:ext uri="{BB962C8B-B14F-4D97-AF65-F5344CB8AC3E}">
        <p14:creationId xmlns:p14="http://schemas.microsoft.com/office/powerpoint/2010/main" val="996193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939" t="39875" r="10333" b="22898"/>
          <a:stretch/>
        </p:blipFill>
        <p:spPr>
          <a:xfrm>
            <a:off x="174567" y="1188720"/>
            <a:ext cx="11853949" cy="3834275"/>
          </a:xfrm>
          <a:prstGeom prst="rect">
            <a:avLst/>
          </a:prstGeom>
        </p:spPr>
      </p:pic>
    </p:spTree>
    <p:extLst>
      <p:ext uri="{BB962C8B-B14F-4D97-AF65-F5344CB8AC3E}">
        <p14:creationId xmlns:p14="http://schemas.microsoft.com/office/powerpoint/2010/main" val="2872175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939" t="28489" r="10197" b="34761"/>
          <a:stretch/>
        </p:blipFill>
        <p:spPr>
          <a:xfrm>
            <a:off x="182882" y="1198277"/>
            <a:ext cx="11837324" cy="3773104"/>
          </a:xfrm>
          <a:prstGeom prst="rect">
            <a:avLst/>
          </a:prstGeom>
        </p:spPr>
      </p:pic>
    </p:spTree>
    <p:extLst>
      <p:ext uri="{BB962C8B-B14F-4D97-AF65-F5344CB8AC3E}">
        <p14:creationId xmlns:p14="http://schemas.microsoft.com/office/powerpoint/2010/main" val="2930422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03" t="17716" r="10153" b="44375"/>
          <a:stretch/>
        </p:blipFill>
        <p:spPr>
          <a:xfrm>
            <a:off x="141317" y="872836"/>
            <a:ext cx="11936019" cy="3915295"/>
          </a:xfrm>
          <a:prstGeom prst="rect">
            <a:avLst/>
          </a:prstGeom>
        </p:spPr>
      </p:pic>
    </p:spTree>
    <p:extLst>
      <p:ext uri="{BB962C8B-B14F-4D97-AF65-F5344CB8AC3E}">
        <p14:creationId xmlns:p14="http://schemas.microsoft.com/office/powerpoint/2010/main" val="1476521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712" t="35648" r="10333" b="26034"/>
          <a:stretch/>
        </p:blipFill>
        <p:spPr>
          <a:xfrm>
            <a:off x="174568" y="1371600"/>
            <a:ext cx="11853949" cy="3934979"/>
          </a:xfrm>
          <a:prstGeom prst="rect">
            <a:avLst/>
          </a:prstGeom>
        </p:spPr>
      </p:pic>
    </p:spTree>
    <p:extLst>
      <p:ext uri="{BB962C8B-B14F-4D97-AF65-F5344CB8AC3E}">
        <p14:creationId xmlns:p14="http://schemas.microsoft.com/office/powerpoint/2010/main" val="1903250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167" t="21193" r="24788" b="14852"/>
          <a:stretch/>
        </p:blipFill>
        <p:spPr>
          <a:xfrm>
            <a:off x="1039091" y="92420"/>
            <a:ext cx="10183090" cy="6674871"/>
          </a:xfrm>
          <a:prstGeom prst="rect">
            <a:avLst/>
          </a:prstGeom>
        </p:spPr>
      </p:pic>
    </p:spTree>
    <p:extLst>
      <p:ext uri="{BB962C8B-B14F-4D97-AF65-F5344CB8AC3E}">
        <p14:creationId xmlns:p14="http://schemas.microsoft.com/office/powerpoint/2010/main" val="1496287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dirty="0"/>
              <a:t>SPEAKER FINANCIAL DISCLOSURE STATEMENT</a:t>
            </a:r>
          </a:p>
        </p:txBody>
      </p:sp>
      <p:sp>
        <p:nvSpPr>
          <p:cNvPr id="3075" name="Content Placeholder 2"/>
          <p:cNvSpPr>
            <a:spLocks noGrp="1"/>
          </p:cNvSpPr>
          <p:nvPr>
            <p:ph idx="1"/>
          </p:nvPr>
        </p:nvSpPr>
        <p:spPr>
          <a:xfrm>
            <a:off x="838200" y="1825625"/>
            <a:ext cx="10515600" cy="4709182"/>
          </a:xfrm>
        </p:spPr>
        <p:txBody>
          <a:bodyPr>
            <a:normAutofit fontScale="77500" lnSpcReduction="20000"/>
          </a:bodyPr>
          <a:lstStyle/>
          <a:p>
            <a:r>
              <a:rPr lang="en-US" dirty="0"/>
              <a:t>Mark R. Wright, OD, FCOVD has been a paid speaker for the following companies:</a:t>
            </a:r>
          </a:p>
          <a:p>
            <a:pPr lvl="1"/>
            <a:r>
              <a:rPr lang="en-US" dirty="0"/>
              <a:t>Alcon</a:t>
            </a:r>
          </a:p>
          <a:p>
            <a:pPr lvl="1"/>
            <a:r>
              <a:rPr lang="en-US" dirty="0"/>
              <a:t>B&amp;L</a:t>
            </a:r>
          </a:p>
          <a:p>
            <a:pPr lvl="1"/>
            <a:r>
              <a:rPr lang="en-US" dirty="0"/>
              <a:t>ESSILOR</a:t>
            </a:r>
          </a:p>
          <a:p>
            <a:pPr lvl="1"/>
            <a:r>
              <a:rPr lang="en-US" dirty="0"/>
              <a:t>Jobson</a:t>
            </a:r>
          </a:p>
          <a:p>
            <a:pPr lvl="1"/>
            <a:r>
              <a:rPr lang="en-US" dirty="0" err="1"/>
              <a:t>Vistakon</a:t>
            </a:r>
            <a:endParaRPr lang="en-US" dirty="0"/>
          </a:p>
          <a:p>
            <a:pPr lvl="1"/>
            <a:r>
              <a:rPr lang="en-US" dirty="0"/>
              <a:t>VSP</a:t>
            </a:r>
          </a:p>
          <a:p>
            <a:pPr marL="457200" lvl="1" indent="0">
              <a:buNone/>
            </a:pPr>
            <a:endParaRPr lang="en-US" dirty="0"/>
          </a:p>
          <a:p>
            <a:pPr marL="457200" lvl="1" indent="0">
              <a:buNone/>
            </a:pPr>
            <a:endParaRPr lang="en-US" dirty="0"/>
          </a:p>
          <a:p>
            <a:r>
              <a:rPr lang="en-US" dirty="0"/>
              <a:t>He is an officer of:</a:t>
            </a:r>
          </a:p>
          <a:p>
            <a:pPr lvl="1"/>
            <a:r>
              <a:rPr lang="en-US" dirty="0"/>
              <a:t>Pathways to Success</a:t>
            </a:r>
          </a:p>
          <a:p>
            <a:pPr lvl="1"/>
            <a:r>
              <a:rPr lang="en-US" dirty="0"/>
              <a:t>Practice Management Center</a:t>
            </a:r>
          </a:p>
          <a:p>
            <a:pPr lvl="1"/>
            <a:r>
              <a:rPr lang="en-US" dirty="0"/>
              <a:t>Association of Practice Management Educators</a:t>
            </a:r>
          </a:p>
          <a:p>
            <a:pPr lvl="1"/>
            <a:r>
              <a:rPr lang="en-US" dirty="0"/>
              <a:t>Progressive Publishing Company</a:t>
            </a:r>
          </a:p>
          <a:p>
            <a:r>
              <a:rPr lang="en-US" dirty="0"/>
              <a:t>He is the professional editor of:</a:t>
            </a:r>
          </a:p>
          <a:p>
            <a:pPr lvl="1"/>
            <a:r>
              <a:rPr lang="en-US" dirty="0"/>
              <a:t>Review of Optometric Business</a:t>
            </a:r>
          </a:p>
        </p:txBody>
      </p:sp>
      <p:sp>
        <p:nvSpPr>
          <p:cNvPr id="2" name="TextBox 1"/>
          <p:cNvSpPr txBox="1"/>
          <p:nvPr/>
        </p:nvSpPr>
        <p:spPr>
          <a:xfrm>
            <a:off x="4421363" y="2033808"/>
            <a:ext cx="3140835" cy="2139047"/>
          </a:xfrm>
          <a:prstGeom prst="rect">
            <a:avLst/>
          </a:prstGeom>
          <a:noFill/>
        </p:spPr>
        <p:txBody>
          <a:bodyPr wrap="square" rtlCol="0">
            <a:spAutoFit/>
          </a:bodyPr>
          <a:lstStyle/>
          <a:p>
            <a:pPr marL="192881" indent="-192881">
              <a:buFont typeface="Arial" panose="020B0604020202020204" pitchFamily="34" charset="0"/>
              <a:buChar char="•"/>
            </a:pPr>
            <a:r>
              <a:rPr lang="en-US" sz="1900" dirty="0"/>
              <a:t>Diversified </a:t>
            </a:r>
            <a:r>
              <a:rPr lang="en-US" sz="1900" dirty="0" err="1"/>
              <a:t>Ophthalmics</a:t>
            </a:r>
            <a:endParaRPr lang="en-US" sz="1900" dirty="0"/>
          </a:p>
          <a:p>
            <a:pPr marL="192881" indent="-192881">
              <a:buFont typeface="Arial" panose="020B0604020202020204" pitchFamily="34" charset="0"/>
              <a:buChar char="•"/>
            </a:pPr>
            <a:r>
              <a:rPr lang="en-US" sz="1900" dirty="0"/>
              <a:t>Eye Recommend</a:t>
            </a:r>
          </a:p>
          <a:p>
            <a:pPr marL="192881" indent="-192881">
              <a:buFont typeface="Arial" panose="020B0604020202020204" pitchFamily="34" charset="0"/>
              <a:buChar char="•"/>
            </a:pPr>
            <a:r>
              <a:rPr lang="en-US" sz="1900" dirty="0"/>
              <a:t>IDOC</a:t>
            </a:r>
          </a:p>
          <a:p>
            <a:pPr marL="192881" indent="-192881">
              <a:buFont typeface="Arial" panose="020B0604020202020204" pitchFamily="34" charset="0"/>
              <a:buChar char="•"/>
            </a:pPr>
            <a:r>
              <a:rPr lang="en-US" sz="1900" dirty="0"/>
              <a:t>IVA</a:t>
            </a:r>
          </a:p>
          <a:p>
            <a:pPr marL="192881" indent="-192881">
              <a:buFont typeface="Arial" panose="020B0604020202020204" pitchFamily="34" charset="0"/>
              <a:buChar char="•"/>
            </a:pPr>
            <a:r>
              <a:rPr lang="en-US" sz="1900" dirty="0"/>
              <a:t>PECAA</a:t>
            </a:r>
          </a:p>
          <a:p>
            <a:pPr marL="192881" indent="-192881">
              <a:buFont typeface="Arial" panose="020B0604020202020204" pitchFamily="34" charset="0"/>
              <a:buChar char="•"/>
            </a:pPr>
            <a:r>
              <a:rPr lang="en-US" sz="1900" dirty="0"/>
              <a:t>PERC</a:t>
            </a:r>
          </a:p>
          <a:p>
            <a:pPr marL="192881" indent="-192881">
              <a:buFont typeface="Arial" panose="020B0604020202020204" pitchFamily="34" charset="0"/>
              <a:buChar char="•"/>
            </a:pPr>
            <a:r>
              <a:rPr lang="en-US" sz="1900" dirty="0"/>
              <a:t>Vision Source</a:t>
            </a:r>
          </a:p>
        </p:txBody>
      </p:sp>
    </p:spTree>
    <p:extLst>
      <p:ext uri="{BB962C8B-B14F-4D97-AF65-F5344CB8AC3E}">
        <p14:creationId xmlns:p14="http://schemas.microsoft.com/office/powerpoint/2010/main" val="1779609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12" t="15875" r="13742" b="11716"/>
          <a:stretch/>
        </p:blipFill>
        <p:spPr>
          <a:xfrm>
            <a:off x="947652" y="91440"/>
            <a:ext cx="10341034" cy="6564362"/>
          </a:xfrm>
          <a:prstGeom prst="rect">
            <a:avLst/>
          </a:prstGeom>
        </p:spPr>
      </p:pic>
    </p:spTree>
    <p:extLst>
      <p:ext uri="{BB962C8B-B14F-4D97-AF65-F5344CB8AC3E}">
        <p14:creationId xmlns:p14="http://schemas.microsoft.com/office/powerpoint/2010/main" val="1895456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94" t="17580" r="13970" b="17852"/>
          <a:stretch/>
        </p:blipFill>
        <p:spPr>
          <a:xfrm>
            <a:off x="390698" y="174567"/>
            <a:ext cx="11421687" cy="6457516"/>
          </a:xfrm>
          <a:prstGeom prst="rect">
            <a:avLst/>
          </a:prstGeom>
        </p:spPr>
      </p:pic>
    </p:spTree>
    <p:extLst>
      <p:ext uri="{BB962C8B-B14F-4D97-AF65-F5344CB8AC3E}">
        <p14:creationId xmlns:p14="http://schemas.microsoft.com/office/powerpoint/2010/main" val="1271245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03" t="23989" r="29697" b="17988"/>
          <a:stretch/>
        </p:blipFill>
        <p:spPr>
          <a:xfrm>
            <a:off x="1088966" y="99753"/>
            <a:ext cx="10075026" cy="6441657"/>
          </a:xfrm>
          <a:prstGeom prst="rect">
            <a:avLst/>
          </a:prstGeom>
        </p:spPr>
      </p:pic>
    </p:spTree>
    <p:extLst>
      <p:ext uri="{BB962C8B-B14F-4D97-AF65-F5344CB8AC3E}">
        <p14:creationId xmlns:p14="http://schemas.microsoft.com/office/powerpoint/2010/main" val="3289212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84" t="20102" r="35061" b="26307"/>
          <a:stretch/>
        </p:blipFill>
        <p:spPr>
          <a:xfrm>
            <a:off x="1047402" y="108066"/>
            <a:ext cx="10141528" cy="6533804"/>
          </a:xfrm>
          <a:prstGeom prst="rect">
            <a:avLst/>
          </a:prstGeom>
        </p:spPr>
      </p:pic>
    </p:spTree>
    <p:extLst>
      <p:ext uri="{BB962C8B-B14F-4D97-AF65-F5344CB8AC3E}">
        <p14:creationId xmlns:p14="http://schemas.microsoft.com/office/powerpoint/2010/main" val="3031030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21" t="18193" r="9606" b="44853"/>
          <a:stretch/>
        </p:blipFill>
        <p:spPr>
          <a:xfrm>
            <a:off x="145951" y="1064029"/>
            <a:ext cx="11907505" cy="3724102"/>
          </a:xfrm>
          <a:prstGeom prst="rect">
            <a:avLst/>
          </a:prstGeom>
        </p:spPr>
      </p:pic>
    </p:spTree>
    <p:extLst>
      <p:ext uri="{BB962C8B-B14F-4D97-AF65-F5344CB8AC3E}">
        <p14:creationId xmlns:p14="http://schemas.microsoft.com/office/powerpoint/2010/main" val="1436532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076" t="26375" r="31788" b="12875"/>
          <a:stretch/>
        </p:blipFill>
        <p:spPr>
          <a:xfrm>
            <a:off x="1479664" y="68546"/>
            <a:ext cx="9318569" cy="6722951"/>
          </a:xfrm>
          <a:prstGeom prst="rect">
            <a:avLst/>
          </a:prstGeom>
        </p:spPr>
      </p:pic>
    </p:spTree>
    <p:extLst>
      <p:ext uri="{BB962C8B-B14F-4D97-AF65-F5344CB8AC3E}">
        <p14:creationId xmlns:p14="http://schemas.microsoft.com/office/powerpoint/2010/main" val="2998503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757" t="23238" r="10151" b="37966"/>
          <a:stretch/>
        </p:blipFill>
        <p:spPr>
          <a:xfrm>
            <a:off x="157942" y="1230694"/>
            <a:ext cx="11804074" cy="3909497"/>
          </a:xfrm>
          <a:prstGeom prst="rect">
            <a:avLst/>
          </a:prstGeom>
        </p:spPr>
      </p:pic>
    </p:spTree>
    <p:extLst>
      <p:ext uri="{BB962C8B-B14F-4D97-AF65-F5344CB8AC3E}">
        <p14:creationId xmlns:p14="http://schemas.microsoft.com/office/powerpoint/2010/main" val="1148637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21" t="42125" r="10652" b="19489"/>
          <a:stretch/>
        </p:blipFill>
        <p:spPr>
          <a:xfrm>
            <a:off x="149836" y="1030778"/>
            <a:ext cx="11860518" cy="3981796"/>
          </a:xfrm>
          <a:prstGeom prst="rect">
            <a:avLst/>
          </a:prstGeom>
        </p:spPr>
      </p:pic>
    </p:spTree>
    <p:extLst>
      <p:ext uri="{BB962C8B-B14F-4D97-AF65-F5344CB8AC3E}">
        <p14:creationId xmlns:p14="http://schemas.microsoft.com/office/powerpoint/2010/main" val="2949318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758" t="28488" r="10197" b="33330"/>
          <a:stretch/>
        </p:blipFill>
        <p:spPr>
          <a:xfrm>
            <a:off x="139614" y="739832"/>
            <a:ext cx="11875919" cy="3923607"/>
          </a:xfrm>
          <a:prstGeom prst="rect">
            <a:avLst/>
          </a:prstGeom>
        </p:spPr>
      </p:pic>
    </p:spTree>
    <p:extLst>
      <p:ext uri="{BB962C8B-B14F-4D97-AF65-F5344CB8AC3E}">
        <p14:creationId xmlns:p14="http://schemas.microsoft.com/office/powerpoint/2010/main" val="1818799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484" t="39534" r="10015" b="23989"/>
          <a:stretch/>
        </p:blipFill>
        <p:spPr>
          <a:xfrm>
            <a:off x="152769" y="847897"/>
            <a:ext cx="11875748" cy="3632661"/>
          </a:xfrm>
          <a:prstGeom prst="rect">
            <a:avLst/>
          </a:prstGeom>
        </p:spPr>
      </p:pic>
    </p:spTree>
    <p:extLst>
      <p:ext uri="{BB962C8B-B14F-4D97-AF65-F5344CB8AC3E}">
        <p14:creationId xmlns:p14="http://schemas.microsoft.com/office/powerpoint/2010/main" val="684154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886" t="40977" r="37561" b="22403"/>
          <a:stretch/>
        </p:blipFill>
        <p:spPr>
          <a:xfrm>
            <a:off x="2380917" y="906516"/>
            <a:ext cx="7495560" cy="3543355"/>
          </a:xfrm>
          <a:prstGeom prst="rect">
            <a:avLst/>
          </a:prstGeom>
        </p:spPr>
      </p:pic>
      <p:sp>
        <p:nvSpPr>
          <p:cNvPr id="6" name="Rectangle 5"/>
          <p:cNvSpPr/>
          <p:nvPr/>
        </p:nvSpPr>
        <p:spPr>
          <a:xfrm>
            <a:off x="4789227" y="4756721"/>
            <a:ext cx="2678940" cy="1569660"/>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2016</a:t>
            </a:r>
          </a:p>
        </p:txBody>
      </p:sp>
      <p:sp>
        <p:nvSpPr>
          <p:cNvPr id="2" name="TextBox 1"/>
          <p:cNvSpPr txBox="1"/>
          <p:nvPr/>
        </p:nvSpPr>
        <p:spPr>
          <a:xfrm>
            <a:off x="10752082" y="4572055"/>
            <a:ext cx="715260" cy="1754326"/>
          </a:xfrm>
          <a:prstGeom prst="rect">
            <a:avLst/>
          </a:prstGeom>
          <a:noFill/>
        </p:spPr>
        <p:txBody>
          <a:bodyPr wrap="none" rtlCol="0">
            <a:spAutoFit/>
          </a:bodyPr>
          <a:lstStyle/>
          <a:p>
            <a:pPr algn="ctr"/>
            <a:r>
              <a:rPr lang="en-US" dirty="0"/>
              <a:t>8:30</a:t>
            </a:r>
          </a:p>
          <a:p>
            <a:pPr algn="ctr"/>
            <a:r>
              <a:rPr lang="en-US" dirty="0"/>
              <a:t>10:30</a:t>
            </a:r>
          </a:p>
          <a:p>
            <a:pPr algn="ctr"/>
            <a:r>
              <a:rPr lang="en-US" dirty="0"/>
              <a:t>11:30</a:t>
            </a:r>
          </a:p>
          <a:p>
            <a:pPr algn="ctr"/>
            <a:r>
              <a:rPr lang="en-US" dirty="0"/>
              <a:t>12:30</a:t>
            </a:r>
          </a:p>
          <a:p>
            <a:pPr algn="ctr"/>
            <a:r>
              <a:rPr lang="en-US" dirty="0"/>
              <a:t>2:30</a:t>
            </a:r>
          </a:p>
          <a:p>
            <a:pPr algn="ctr"/>
            <a:r>
              <a:rPr lang="en-US" dirty="0"/>
              <a:t>4:30</a:t>
            </a:r>
          </a:p>
        </p:txBody>
      </p:sp>
    </p:spTree>
    <p:extLst>
      <p:ext uri="{BB962C8B-B14F-4D97-AF65-F5344CB8AC3E}">
        <p14:creationId xmlns:p14="http://schemas.microsoft.com/office/powerpoint/2010/main" val="1188634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076" t="25284" r="27970" b="18807"/>
          <a:stretch/>
        </p:blipFill>
        <p:spPr>
          <a:xfrm>
            <a:off x="615142" y="124318"/>
            <a:ext cx="10997739" cy="6409486"/>
          </a:xfrm>
          <a:prstGeom prst="rect">
            <a:avLst/>
          </a:prstGeom>
        </p:spPr>
      </p:pic>
    </p:spTree>
    <p:extLst>
      <p:ext uri="{BB962C8B-B14F-4D97-AF65-F5344CB8AC3E}">
        <p14:creationId xmlns:p14="http://schemas.microsoft.com/office/powerpoint/2010/main" val="882689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938" t="26921" r="22470" b="19829"/>
          <a:stretch/>
        </p:blipFill>
        <p:spPr>
          <a:xfrm>
            <a:off x="240567" y="440575"/>
            <a:ext cx="11719529" cy="5893723"/>
          </a:xfrm>
          <a:prstGeom prst="rect">
            <a:avLst/>
          </a:prstGeom>
        </p:spPr>
      </p:pic>
    </p:spTree>
    <p:extLst>
      <p:ext uri="{BB962C8B-B14F-4D97-AF65-F5344CB8AC3E}">
        <p14:creationId xmlns:p14="http://schemas.microsoft.com/office/powerpoint/2010/main" val="1727872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57" t="20239" r="9379" b="40966"/>
          <a:stretch/>
        </p:blipFill>
        <p:spPr>
          <a:xfrm>
            <a:off x="224443" y="922713"/>
            <a:ext cx="11780116" cy="3699164"/>
          </a:xfrm>
          <a:prstGeom prst="rect">
            <a:avLst/>
          </a:prstGeom>
        </p:spPr>
      </p:pic>
    </p:spTree>
    <p:extLst>
      <p:ext uri="{BB962C8B-B14F-4D97-AF65-F5344CB8AC3E}">
        <p14:creationId xmlns:p14="http://schemas.microsoft.com/office/powerpoint/2010/main" val="1259210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76" t="18466" r="23242" b="9534"/>
          <a:stretch/>
        </p:blipFill>
        <p:spPr>
          <a:xfrm>
            <a:off x="1351244" y="138554"/>
            <a:ext cx="9397113" cy="6519941"/>
          </a:xfrm>
          <a:prstGeom prst="rect">
            <a:avLst/>
          </a:prstGeom>
        </p:spPr>
      </p:pic>
    </p:spTree>
    <p:extLst>
      <p:ext uri="{BB962C8B-B14F-4D97-AF65-F5344CB8AC3E}">
        <p14:creationId xmlns:p14="http://schemas.microsoft.com/office/powerpoint/2010/main" val="2700384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20" t="16761" r="24834" b="17921"/>
          <a:stretch/>
        </p:blipFill>
        <p:spPr>
          <a:xfrm>
            <a:off x="952547" y="126964"/>
            <a:ext cx="10286261" cy="6731036"/>
          </a:xfrm>
          <a:prstGeom prst="rect">
            <a:avLst/>
          </a:prstGeom>
        </p:spPr>
      </p:pic>
    </p:spTree>
    <p:extLst>
      <p:ext uri="{BB962C8B-B14F-4D97-AF65-F5344CB8AC3E}">
        <p14:creationId xmlns:p14="http://schemas.microsoft.com/office/powerpoint/2010/main" val="3914448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30" t="23800" r="11991" b="29114"/>
          <a:stretch/>
        </p:blipFill>
        <p:spPr>
          <a:xfrm>
            <a:off x="349132" y="872837"/>
            <a:ext cx="11596959" cy="4580312"/>
          </a:xfrm>
          <a:prstGeom prst="rect">
            <a:avLst/>
          </a:prstGeom>
        </p:spPr>
      </p:pic>
    </p:spTree>
    <p:extLst>
      <p:ext uri="{BB962C8B-B14F-4D97-AF65-F5344CB8AC3E}">
        <p14:creationId xmlns:p14="http://schemas.microsoft.com/office/powerpoint/2010/main" val="2559980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84" t="12670" r="13243" b="21875"/>
          <a:stretch/>
        </p:blipFill>
        <p:spPr>
          <a:xfrm>
            <a:off x="458934" y="241069"/>
            <a:ext cx="11290588" cy="6375861"/>
          </a:xfrm>
          <a:prstGeom prst="rect">
            <a:avLst/>
          </a:prstGeom>
        </p:spPr>
      </p:pic>
    </p:spTree>
    <p:extLst>
      <p:ext uri="{BB962C8B-B14F-4D97-AF65-F5344CB8AC3E}">
        <p14:creationId xmlns:p14="http://schemas.microsoft.com/office/powerpoint/2010/main" val="2192066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500" t="18466" r="23515" b="14648"/>
          <a:stretch/>
        </p:blipFill>
        <p:spPr>
          <a:xfrm>
            <a:off x="2022763" y="106328"/>
            <a:ext cx="7977447" cy="6589286"/>
          </a:xfrm>
          <a:prstGeom prst="rect">
            <a:avLst/>
          </a:prstGeom>
        </p:spPr>
      </p:pic>
    </p:spTree>
    <p:extLst>
      <p:ext uri="{BB962C8B-B14F-4D97-AF65-F5344CB8AC3E}">
        <p14:creationId xmlns:p14="http://schemas.microsoft.com/office/powerpoint/2010/main" val="686306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978" t="24780" r="28257" b="67825"/>
          <a:stretch/>
        </p:blipFill>
        <p:spPr>
          <a:xfrm>
            <a:off x="502273" y="566670"/>
            <a:ext cx="11289232" cy="759854"/>
          </a:xfrm>
          <a:prstGeom prst="rect">
            <a:avLst/>
          </a:prstGeom>
        </p:spPr>
      </p:pic>
      <p:pic>
        <p:nvPicPr>
          <p:cNvPr id="4" name="Picture 3"/>
          <p:cNvPicPr>
            <a:picLocks noChangeAspect="1"/>
          </p:cNvPicPr>
          <p:nvPr/>
        </p:nvPicPr>
        <p:blipFill rotWithShape="1">
          <a:blip r:embed="rId3"/>
          <a:srcRect l="9186" t="55238" r="25287" b="24339"/>
          <a:stretch/>
        </p:blipFill>
        <p:spPr>
          <a:xfrm>
            <a:off x="502272" y="4752307"/>
            <a:ext cx="11098253" cy="1944710"/>
          </a:xfrm>
          <a:prstGeom prst="rect">
            <a:avLst/>
          </a:prstGeom>
        </p:spPr>
      </p:pic>
      <p:pic>
        <p:nvPicPr>
          <p:cNvPr id="5" name="Picture 2" descr="http://www.todayifoundout.com/wp-content/uploads/2010/02/gold-dollar-sign.jpg"/>
          <p:cNvPicPr>
            <a:picLocks noChangeAspect="1" noChangeArrowheads="1"/>
          </p:cNvPicPr>
          <p:nvPr/>
        </p:nvPicPr>
        <p:blipFill rotWithShape="1">
          <a:blip r:embed="rId4">
            <a:extLst>
              <a:ext uri="{28A0092B-C50C-407E-A947-70E740481C1C}">
                <a14:useLocalDpi xmlns:a14="http://schemas.microsoft.com/office/drawing/2010/main" val="0"/>
              </a:ext>
            </a:extLst>
          </a:blip>
          <a:srcRect l="27400" r="27238" b="4916"/>
          <a:stretch/>
        </p:blipFill>
        <p:spPr bwMode="auto">
          <a:xfrm>
            <a:off x="2039050" y="1593730"/>
            <a:ext cx="2040019" cy="31680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95563" y="553791"/>
            <a:ext cx="1670650" cy="4708981"/>
          </a:xfrm>
          <a:prstGeom prst="rect">
            <a:avLst/>
          </a:prstGeom>
          <a:noFill/>
        </p:spPr>
        <p:txBody>
          <a:bodyPr wrap="none" rtlCol="0">
            <a:spAutoFit/>
          </a:bodyPr>
          <a:lstStyle/>
          <a:p>
            <a:r>
              <a:rPr lang="en-US" sz="30000" dirty="0"/>
              <a:t>/</a:t>
            </a:r>
          </a:p>
        </p:txBody>
      </p:sp>
      <p:pic>
        <p:nvPicPr>
          <p:cNvPr id="10242" name="Picture 2" descr="http://pad2.whstatic.com/images/thumb/a/ae/Be-Patient-Step-2-Version-4.jpg/670px-Be-Patient-Step-2-Version-4.jpg"/>
          <p:cNvPicPr>
            <a:picLocks noChangeAspect="1" noChangeArrowheads="1"/>
          </p:cNvPicPr>
          <p:nvPr/>
        </p:nvPicPr>
        <p:blipFill rotWithShape="1">
          <a:blip r:embed="rId5">
            <a:extLst>
              <a:ext uri="{28A0092B-C50C-407E-A947-70E740481C1C}">
                <a14:useLocalDpi xmlns:a14="http://schemas.microsoft.com/office/drawing/2010/main" val="0"/>
              </a:ext>
            </a:extLst>
          </a:blip>
          <a:srcRect l="24201" r="14046"/>
          <a:stretch/>
        </p:blipFill>
        <p:spPr bwMode="auto">
          <a:xfrm>
            <a:off x="7932683" y="1397359"/>
            <a:ext cx="2701371" cy="328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44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978" t="25661" r="27564" b="27684"/>
          <a:stretch/>
        </p:blipFill>
        <p:spPr>
          <a:xfrm>
            <a:off x="540913" y="927279"/>
            <a:ext cx="11315866" cy="4752304"/>
          </a:xfrm>
          <a:prstGeom prst="rect">
            <a:avLst/>
          </a:prstGeom>
        </p:spPr>
      </p:pic>
    </p:spTree>
    <p:extLst>
      <p:ext uri="{BB962C8B-B14F-4D97-AF65-F5344CB8AC3E}">
        <p14:creationId xmlns:p14="http://schemas.microsoft.com/office/powerpoint/2010/main" val="1146446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76677" y="1182688"/>
            <a:ext cx="10334146" cy="5675312"/>
            <a:chOff x="776677" y="1182688"/>
            <a:chExt cx="10334146" cy="5675312"/>
          </a:xfrm>
        </p:grpSpPr>
        <p:pic>
          <p:nvPicPr>
            <p:cNvPr id="4100" name="Picture 4" descr="http://www.supplychaindigital.com/public/uploads/large/large_article_im2222_best_pract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77" y="1182688"/>
              <a:ext cx="10334146" cy="5675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092242" y="2398143"/>
              <a:ext cx="950901" cy="2092881"/>
            </a:xfrm>
            <a:prstGeom prst="rect">
              <a:avLst/>
            </a:prstGeom>
            <a:noFill/>
          </p:spPr>
          <p:txBody>
            <a:bodyPr wrap="none" rtlCol="0">
              <a:spAutoFit/>
            </a:bodyPr>
            <a:lstStyle/>
            <a:p>
              <a:r>
                <a:rPr lang="en-US" sz="13000" dirty="0">
                  <a:solidFill>
                    <a:srgbClr val="00B0F0"/>
                  </a:solidFill>
                </a:rPr>
                <a:t>S</a:t>
              </a:r>
            </a:p>
          </p:txBody>
        </p:sp>
      </p:grpSp>
    </p:spTree>
    <p:extLst>
      <p:ext uri="{BB962C8B-B14F-4D97-AF65-F5344CB8AC3E}">
        <p14:creationId xmlns:p14="http://schemas.microsoft.com/office/powerpoint/2010/main" val="3270169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lculator, Accounting, Number, Financial, C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854" y="878558"/>
            <a:ext cx="6096000" cy="54197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34921" y="2398366"/>
            <a:ext cx="4661079" cy="2727425"/>
          </a:xfrm>
        </p:spPr>
        <p:txBody>
          <a:bodyPr>
            <a:normAutofit/>
          </a:bodyPr>
          <a:lstStyle/>
          <a:p>
            <a:pPr marL="0" indent="0">
              <a:buNone/>
            </a:pPr>
            <a:r>
              <a:rPr lang="en-US" sz="5400" dirty="0"/>
              <a:t>Gross Revenue</a:t>
            </a:r>
          </a:p>
          <a:p>
            <a:pPr marL="0" indent="0">
              <a:buNone/>
            </a:pPr>
            <a:r>
              <a:rPr lang="en-US" sz="5400" u="sng" dirty="0"/>
              <a:t>Cost of Goods</a:t>
            </a:r>
          </a:p>
          <a:p>
            <a:pPr marL="0" indent="0">
              <a:buNone/>
            </a:pPr>
            <a:r>
              <a:rPr lang="en-US" sz="5400" dirty="0"/>
              <a:t>Gross Profit</a:t>
            </a:r>
          </a:p>
        </p:txBody>
      </p:sp>
      <p:sp>
        <p:nvSpPr>
          <p:cNvPr id="4" name="TextBox 3"/>
          <p:cNvSpPr txBox="1"/>
          <p:nvPr/>
        </p:nvSpPr>
        <p:spPr>
          <a:xfrm>
            <a:off x="517373" y="1854557"/>
            <a:ext cx="970137" cy="3170099"/>
          </a:xfrm>
          <a:prstGeom prst="rect">
            <a:avLst/>
          </a:prstGeom>
          <a:noFill/>
        </p:spPr>
        <p:txBody>
          <a:bodyPr wrap="none" rtlCol="0">
            <a:spAutoFit/>
          </a:bodyPr>
          <a:lstStyle/>
          <a:p>
            <a:r>
              <a:rPr lang="en-US" sz="20000" dirty="0"/>
              <a:t>-</a:t>
            </a:r>
          </a:p>
        </p:txBody>
      </p:sp>
      <p:sp>
        <p:nvSpPr>
          <p:cNvPr id="5" name="Rounded Rectangle 4"/>
          <p:cNvSpPr/>
          <p:nvPr/>
        </p:nvSpPr>
        <p:spPr>
          <a:xfrm>
            <a:off x="7328079" y="1429555"/>
            <a:ext cx="2678806" cy="682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400" dirty="0"/>
              <a:t>75%</a:t>
            </a:r>
          </a:p>
        </p:txBody>
      </p:sp>
    </p:spTree>
    <p:extLst>
      <p:ext uri="{BB962C8B-B14F-4D97-AF65-F5344CB8AC3E}">
        <p14:creationId xmlns:p14="http://schemas.microsoft.com/office/powerpoint/2010/main" val="378256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bitcoinbelgie.be/wp-content/uploads/2013/11/fauce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49728" y="1251206"/>
            <a:ext cx="4442272" cy="51060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Reactivation of Inactive Patients</a:t>
            </a:r>
          </a:p>
        </p:txBody>
      </p:sp>
      <p:sp>
        <p:nvSpPr>
          <p:cNvPr id="3" name="Content Placeholder 2"/>
          <p:cNvSpPr>
            <a:spLocks noGrp="1"/>
          </p:cNvSpPr>
          <p:nvPr>
            <p:ph idx="1"/>
          </p:nvPr>
        </p:nvSpPr>
        <p:spPr>
          <a:xfrm>
            <a:off x="838200" y="2472743"/>
            <a:ext cx="10515600" cy="3704219"/>
          </a:xfrm>
        </p:spPr>
        <p:txBody>
          <a:bodyPr>
            <a:normAutofit/>
          </a:bodyPr>
          <a:lstStyle/>
          <a:p>
            <a:pPr marL="0" indent="0">
              <a:buNone/>
            </a:pPr>
            <a:r>
              <a:rPr lang="en-US" sz="4000" dirty="0"/>
              <a:t>Established Patients Active</a:t>
            </a:r>
          </a:p>
          <a:p>
            <a:pPr marL="0" indent="0">
              <a:buNone/>
            </a:pPr>
            <a:endParaRPr lang="en-US" sz="4000" dirty="0"/>
          </a:p>
          <a:p>
            <a:pPr marL="0" indent="0">
              <a:buNone/>
            </a:pPr>
            <a:r>
              <a:rPr lang="en-US" sz="4000" dirty="0"/>
              <a:t>Established Patients Inactive</a:t>
            </a:r>
          </a:p>
        </p:txBody>
      </p:sp>
    </p:spTree>
    <p:extLst>
      <p:ext uri="{BB962C8B-B14F-4D97-AF65-F5344CB8AC3E}">
        <p14:creationId xmlns:p14="http://schemas.microsoft.com/office/powerpoint/2010/main" val="3309680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84" t="23019" r="24397" b="26453"/>
          <a:stretch/>
        </p:blipFill>
        <p:spPr>
          <a:xfrm>
            <a:off x="437880" y="978793"/>
            <a:ext cx="11455019" cy="4906852"/>
          </a:xfrm>
          <a:prstGeom prst="rect">
            <a:avLst/>
          </a:prstGeom>
        </p:spPr>
      </p:pic>
      <p:sp>
        <p:nvSpPr>
          <p:cNvPr id="4" name="Rectangle 3"/>
          <p:cNvSpPr/>
          <p:nvPr/>
        </p:nvSpPr>
        <p:spPr>
          <a:xfrm>
            <a:off x="553792" y="1751527"/>
            <a:ext cx="8049295" cy="220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todayifoundout.com/wp-content/uploads/2010/02/gold-dollar-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00" r="27238" b="4916"/>
          <a:stretch/>
        </p:blipFill>
        <p:spPr bwMode="auto">
          <a:xfrm>
            <a:off x="2232233" y="1751527"/>
            <a:ext cx="1386729" cy="2153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28137" y="1243238"/>
            <a:ext cx="1697665" cy="3170099"/>
          </a:xfrm>
          <a:prstGeom prst="rect">
            <a:avLst/>
          </a:prstGeom>
          <a:noFill/>
        </p:spPr>
        <p:txBody>
          <a:bodyPr wrap="square" rtlCol="0">
            <a:spAutoFit/>
          </a:bodyPr>
          <a:lstStyle/>
          <a:p>
            <a:r>
              <a:rPr lang="en-US" sz="20000" dirty="0"/>
              <a:t>/</a:t>
            </a:r>
          </a:p>
        </p:txBody>
      </p:sp>
      <p:pic>
        <p:nvPicPr>
          <p:cNvPr id="7" name="Picture 2" descr="http://www.portlandmercury.com/images/blogimages/2010/12/10/1292045332-onehou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925" y="1751527"/>
            <a:ext cx="2200324" cy="220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555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3572" y="515155"/>
            <a:ext cx="11619020" cy="5756856"/>
            <a:chOff x="253572" y="515155"/>
            <a:chExt cx="11619020" cy="5756856"/>
          </a:xfrm>
        </p:grpSpPr>
        <p:pic>
          <p:nvPicPr>
            <p:cNvPr id="2" name="Picture 1"/>
            <p:cNvPicPr>
              <a:picLocks noChangeAspect="1"/>
            </p:cNvPicPr>
            <p:nvPr/>
          </p:nvPicPr>
          <p:blipFill rotWithShape="1">
            <a:blip r:embed="rId2"/>
            <a:srcRect l="9285" t="27069" r="25188" b="15185"/>
            <a:stretch/>
          </p:blipFill>
          <p:spPr>
            <a:xfrm>
              <a:off x="253572" y="515155"/>
              <a:ext cx="11619020" cy="5756856"/>
            </a:xfrm>
            <a:prstGeom prst="rect">
              <a:avLst/>
            </a:prstGeom>
          </p:spPr>
        </p:pic>
        <p:sp>
          <p:nvSpPr>
            <p:cNvPr id="3" name="Rectangle 2"/>
            <p:cNvSpPr/>
            <p:nvPr/>
          </p:nvSpPr>
          <p:spPr>
            <a:xfrm>
              <a:off x="463639" y="1365161"/>
              <a:ext cx="8319753" cy="2923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2" descr="http://www.todayifoundout.com/wp-content/uploads/2010/02/gold-dollar-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00" r="27238" b="4916"/>
          <a:stretch/>
        </p:blipFill>
        <p:spPr bwMode="auto">
          <a:xfrm>
            <a:off x="2039051" y="1365161"/>
            <a:ext cx="1853472" cy="2878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0292" y="834567"/>
            <a:ext cx="1697665" cy="3939540"/>
          </a:xfrm>
          <a:prstGeom prst="rect">
            <a:avLst/>
          </a:prstGeom>
          <a:noFill/>
        </p:spPr>
        <p:txBody>
          <a:bodyPr wrap="square" rtlCol="0">
            <a:spAutoFit/>
          </a:bodyPr>
          <a:lstStyle/>
          <a:p>
            <a:r>
              <a:rPr lang="en-US" sz="25000" dirty="0"/>
              <a:t>/</a:t>
            </a:r>
          </a:p>
        </p:txBody>
      </p:sp>
      <p:sp>
        <p:nvSpPr>
          <p:cNvPr id="7" name="TextBox 6"/>
          <p:cNvSpPr txBox="1"/>
          <p:nvPr/>
        </p:nvSpPr>
        <p:spPr>
          <a:xfrm>
            <a:off x="6516509" y="1996225"/>
            <a:ext cx="4867551" cy="1938992"/>
          </a:xfrm>
          <a:prstGeom prst="rect">
            <a:avLst/>
          </a:prstGeom>
          <a:noFill/>
        </p:spPr>
        <p:txBody>
          <a:bodyPr wrap="none" rtlCol="0">
            <a:spAutoFit/>
          </a:bodyPr>
          <a:lstStyle/>
          <a:p>
            <a:r>
              <a:rPr lang="en-US" sz="6000" u="sng" dirty="0"/>
              <a:t>Total OD Hours</a:t>
            </a:r>
          </a:p>
          <a:p>
            <a:r>
              <a:rPr lang="en-US" sz="6000" dirty="0"/>
              <a:t>1 Full Time OD</a:t>
            </a:r>
          </a:p>
        </p:txBody>
      </p:sp>
    </p:spTree>
    <p:extLst>
      <p:ext uri="{BB962C8B-B14F-4D97-AF65-F5344CB8AC3E}">
        <p14:creationId xmlns:p14="http://schemas.microsoft.com/office/powerpoint/2010/main" val="945505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9243" y="798490"/>
            <a:ext cx="11488687" cy="4893972"/>
            <a:chOff x="399243" y="798490"/>
            <a:chExt cx="11488687" cy="4893972"/>
          </a:xfrm>
        </p:grpSpPr>
        <p:pic>
          <p:nvPicPr>
            <p:cNvPr id="2" name="Picture 1"/>
            <p:cNvPicPr>
              <a:picLocks noChangeAspect="1"/>
            </p:cNvPicPr>
            <p:nvPr/>
          </p:nvPicPr>
          <p:blipFill rotWithShape="1">
            <a:blip r:embed="rId2"/>
            <a:srcRect l="9384" t="23548" r="25089" b="26804"/>
            <a:stretch/>
          </p:blipFill>
          <p:spPr>
            <a:xfrm>
              <a:off x="399243" y="798490"/>
              <a:ext cx="11488687" cy="4893972"/>
            </a:xfrm>
            <a:prstGeom prst="rect">
              <a:avLst/>
            </a:prstGeom>
          </p:spPr>
        </p:pic>
        <p:sp>
          <p:nvSpPr>
            <p:cNvPr id="3" name="Rectangle 2"/>
            <p:cNvSpPr/>
            <p:nvPr/>
          </p:nvSpPr>
          <p:spPr>
            <a:xfrm>
              <a:off x="631065" y="1635617"/>
              <a:ext cx="8409904" cy="208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http://www.todayifoundout.com/wp-content/uploads/2010/02/gold-dollar-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00" r="27238" b="4916"/>
          <a:stretch/>
        </p:blipFill>
        <p:spPr bwMode="auto">
          <a:xfrm>
            <a:off x="2232233" y="1609858"/>
            <a:ext cx="1386729" cy="2153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44943" y="998539"/>
            <a:ext cx="1697665" cy="3170099"/>
          </a:xfrm>
          <a:prstGeom prst="rect">
            <a:avLst/>
          </a:prstGeom>
          <a:noFill/>
        </p:spPr>
        <p:txBody>
          <a:bodyPr wrap="square" rtlCol="0">
            <a:spAutoFit/>
          </a:bodyPr>
          <a:lstStyle/>
          <a:p>
            <a:r>
              <a:rPr lang="en-US" sz="20000" dirty="0"/>
              <a:t>/</a:t>
            </a:r>
          </a:p>
        </p:txBody>
      </p:sp>
      <p:pic>
        <p:nvPicPr>
          <p:cNvPr id="7" name="Picture 2" descr="http://www.portlandmercury.com/images/blogimages/2010/12/10/1292045332-onehou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925" y="1635617"/>
            <a:ext cx="2200324" cy="220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73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780" t="55061" r="28356" b="22931"/>
          <a:stretch/>
        </p:blipFill>
        <p:spPr>
          <a:xfrm>
            <a:off x="528034" y="1262130"/>
            <a:ext cx="11075830" cy="2215166"/>
          </a:xfrm>
          <a:prstGeom prst="rect">
            <a:avLst/>
          </a:prstGeom>
        </p:spPr>
      </p:pic>
    </p:spTree>
    <p:extLst>
      <p:ext uri="{BB962C8B-B14F-4D97-AF65-F5344CB8AC3E}">
        <p14:creationId xmlns:p14="http://schemas.microsoft.com/office/powerpoint/2010/main" val="489874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Number of staff members</a:t>
            </a:r>
          </a:p>
        </p:txBody>
      </p:sp>
      <p:pic>
        <p:nvPicPr>
          <p:cNvPr id="11266" name="Picture 2" descr="http://globe-views.com/dcim/dreams/calculator/calculator-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470" y="1690688"/>
            <a:ext cx="5993040" cy="48837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skylinetradeshowtips.com/wp-content/uploads/2014/04/2-w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656" y="1585219"/>
            <a:ext cx="4842144" cy="484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8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3639" y="837127"/>
            <a:ext cx="11256135" cy="5525035"/>
            <a:chOff x="811370" y="1120462"/>
            <a:chExt cx="8525814" cy="3683358"/>
          </a:xfrm>
        </p:grpSpPr>
        <p:pic>
          <p:nvPicPr>
            <p:cNvPr id="3" name="Picture 2"/>
            <p:cNvPicPr>
              <a:picLocks noChangeAspect="1"/>
            </p:cNvPicPr>
            <p:nvPr/>
          </p:nvPicPr>
          <p:blipFill rotWithShape="1">
            <a:blip r:embed="rId2"/>
            <a:srcRect l="9384" t="18442" r="25089" b="31206"/>
            <a:stretch/>
          </p:blipFill>
          <p:spPr>
            <a:xfrm>
              <a:off x="811370" y="1120462"/>
              <a:ext cx="8525814" cy="3683358"/>
            </a:xfrm>
            <a:prstGeom prst="rect">
              <a:avLst/>
            </a:prstGeom>
          </p:spPr>
        </p:pic>
        <p:sp>
          <p:nvSpPr>
            <p:cNvPr id="4" name="Rectangle 3"/>
            <p:cNvSpPr/>
            <p:nvPr/>
          </p:nvSpPr>
          <p:spPr>
            <a:xfrm>
              <a:off x="940158" y="1751527"/>
              <a:ext cx="6400800" cy="160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http://www.todayifoundout.com/wp-content/uploads/2010/02/gold-dollar-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400" r="27238" b="4916"/>
          <a:stretch/>
        </p:blipFill>
        <p:spPr bwMode="auto">
          <a:xfrm>
            <a:off x="2232233" y="1609858"/>
            <a:ext cx="1666925" cy="25886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61476" y="1021348"/>
            <a:ext cx="1697665" cy="3939540"/>
          </a:xfrm>
          <a:prstGeom prst="rect">
            <a:avLst/>
          </a:prstGeom>
          <a:noFill/>
        </p:spPr>
        <p:txBody>
          <a:bodyPr wrap="square" rtlCol="0">
            <a:spAutoFit/>
          </a:bodyPr>
          <a:lstStyle/>
          <a:p>
            <a:r>
              <a:rPr lang="en-US" sz="25000" dirty="0"/>
              <a:t>/</a:t>
            </a:r>
          </a:p>
        </p:txBody>
      </p:sp>
      <p:pic>
        <p:nvPicPr>
          <p:cNvPr id="16388" name="Picture 4" descr="http://www.squarefootage.org/media/one-square-foot.gif"/>
          <p:cNvPicPr>
            <a:picLocks noChangeAspect="1" noChangeArrowheads="1"/>
          </p:cNvPicPr>
          <p:nvPr/>
        </p:nvPicPr>
        <p:blipFill rotWithShape="1">
          <a:blip r:embed="rId4">
            <a:extLst>
              <a:ext uri="{28A0092B-C50C-407E-A947-70E740481C1C}">
                <a14:useLocalDpi xmlns:a14="http://schemas.microsoft.com/office/drawing/2010/main" val="0"/>
              </a:ext>
            </a:extLst>
          </a:blip>
          <a:srcRect l="8359" t="16206" r="13570"/>
          <a:stretch/>
        </p:blipFill>
        <p:spPr bwMode="auto">
          <a:xfrm>
            <a:off x="7083380" y="1784944"/>
            <a:ext cx="2743200" cy="233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50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148553" y="1228002"/>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95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780" t="17209" r="27366" b="23284"/>
          <a:stretch/>
        </p:blipFill>
        <p:spPr>
          <a:xfrm>
            <a:off x="566670" y="334850"/>
            <a:ext cx="11033155" cy="5872766"/>
          </a:xfrm>
          <a:prstGeom prst="rect">
            <a:avLst/>
          </a:prstGeom>
        </p:spPr>
      </p:pic>
    </p:spTree>
    <p:extLst>
      <p:ext uri="{BB962C8B-B14F-4D97-AF65-F5344CB8AC3E}">
        <p14:creationId xmlns:p14="http://schemas.microsoft.com/office/powerpoint/2010/main" val="1685930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98296102"/>
              </p:ext>
            </p:extLst>
          </p:nvPr>
        </p:nvGraphicFramePr>
        <p:xfrm>
          <a:off x="552092" y="1518245"/>
          <a:ext cx="11059062" cy="5106840"/>
        </p:xfrm>
        <a:graphic>
          <a:graphicData uri="http://schemas.openxmlformats.org/drawingml/2006/table">
            <a:tbl>
              <a:tblPr firstRow="1" bandRow="1">
                <a:tableStyleId>{7DF18680-E054-41AD-8BC1-D1AEF772440D}</a:tableStyleId>
              </a:tblPr>
              <a:tblGrid>
                <a:gridCol w="1843177">
                  <a:extLst>
                    <a:ext uri="{9D8B030D-6E8A-4147-A177-3AD203B41FA5}">
                      <a16:colId xmlns:a16="http://schemas.microsoft.com/office/drawing/2014/main" val="20000"/>
                    </a:ext>
                  </a:extLst>
                </a:gridCol>
                <a:gridCol w="1843177">
                  <a:extLst>
                    <a:ext uri="{9D8B030D-6E8A-4147-A177-3AD203B41FA5}">
                      <a16:colId xmlns:a16="http://schemas.microsoft.com/office/drawing/2014/main" val="20001"/>
                    </a:ext>
                  </a:extLst>
                </a:gridCol>
                <a:gridCol w="1843177">
                  <a:extLst>
                    <a:ext uri="{9D8B030D-6E8A-4147-A177-3AD203B41FA5}">
                      <a16:colId xmlns:a16="http://schemas.microsoft.com/office/drawing/2014/main" val="20002"/>
                    </a:ext>
                  </a:extLst>
                </a:gridCol>
                <a:gridCol w="1843177">
                  <a:extLst>
                    <a:ext uri="{9D8B030D-6E8A-4147-A177-3AD203B41FA5}">
                      <a16:colId xmlns:a16="http://schemas.microsoft.com/office/drawing/2014/main" val="20003"/>
                    </a:ext>
                  </a:extLst>
                </a:gridCol>
                <a:gridCol w="1843177">
                  <a:extLst>
                    <a:ext uri="{9D8B030D-6E8A-4147-A177-3AD203B41FA5}">
                      <a16:colId xmlns:a16="http://schemas.microsoft.com/office/drawing/2014/main" val="20004"/>
                    </a:ext>
                  </a:extLst>
                </a:gridCol>
                <a:gridCol w="1843177">
                  <a:extLst>
                    <a:ext uri="{9D8B030D-6E8A-4147-A177-3AD203B41FA5}">
                      <a16:colId xmlns:a16="http://schemas.microsoft.com/office/drawing/2014/main" val="20005"/>
                    </a:ext>
                  </a:extLst>
                </a:gridCol>
              </a:tblGrid>
              <a:tr h="638355">
                <a:tc>
                  <a:txBody>
                    <a:bodyPr/>
                    <a:lstStyle/>
                    <a:p>
                      <a:pPr algn="ctr"/>
                      <a:r>
                        <a:rPr lang="en-US" sz="2800" dirty="0"/>
                        <a:t>What</a:t>
                      </a:r>
                    </a:p>
                  </a:txBody>
                  <a:tcPr/>
                </a:tc>
                <a:tc>
                  <a:txBody>
                    <a:bodyPr/>
                    <a:lstStyle/>
                    <a:p>
                      <a:pPr algn="ctr"/>
                      <a:r>
                        <a:rPr lang="en-US" sz="2800" dirty="0"/>
                        <a:t>Who</a:t>
                      </a:r>
                    </a:p>
                  </a:txBody>
                  <a:tcPr/>
                </a:tc>
                <a:tc>
                  <a:txBody>
                    <a:bodyPr/>
                    <a:lstStyle/>
                    <a:p>
                      <a:pPr algn="ctr"/>
                      <a:r>
                        <a:rPr lang="en-US" sz="2800" dirty="0"/>
                        <a:t>Success</a:t>
                      </a:r>
                    </a:p>
                  </a:txBody>
                  <a:tcPr/>
                </a:tc>
                <a:tc>
                  <a:txBody>
                    <a:bodyPr/>
                    <a:lstStyle/>
                    <a:p>
                      <a:pPr algn="ctr"/>
                      <a:r>
                        <a:rPr lang="en-US" sz="2800" dirty="0"/>
                        <a:t>Date</a:t>
                      </a:r>
                    </a:p>
                  </a:txBody>
                  <a:tcPr/>
                </a:tc>
                <a:tc>
                  <a:txBody>
                    <a:bodyPr/>
                    <a:lstStyle/>
                    <a:p>
                      <a:pPr algn="ctr"/>
                      <a:r>
                        <a:rPr lang="en-US" sz="2800" dirty="0"/>
                        <a:t>Resources</a:t>
                      </a:r>
                    </a:p>
                  </a:txBody>
                  <a:tcPr/>
                </a:tc>
                <a:tc>
                  <a:txBody>
                    <a:bodyPr/>
                    <a:lstStyle/>
                    <a:p>
                      <a:pPr algn="ctr"/>
                      <a:r>
                        <a:rPr lang="en-US" sz="2800" dirty="0"/>
                        <a:t>Obstacles</a:t>
                      </a:r>
                    </a:p>
                  </a:txBody>
                  <a:tcPr/>
                </a:tc>
                <a:extLst>
                  <a:ext uri="{0D108BD9-81ED-4DB2-BD59-A6C34878D82A}">
                    <a16:rowId xmlns:a16="http://schemas.microsoft.com/office/drawing/2014/main" val="10000"/>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6383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3" name="Title 2"/>
          <p:cNvSpPr>
            <a:spLocks noGrp="1"/>
          </p:cNvSpPr>
          <p:nvPr>
            <p:ph type="title"/>
          </p:nvPr>
        </p:nvSpPr>
        <p:spPr/>
        <p:txBody>
          <a:bodyPr/>
          <a:lstStyle/>
          <a:p>
            <a:r>
              <a:rPr lang="en-US" dirty="0"/>
              <a:t>Action Plan</a:t>
            </a:r>
          </a:p>
        </p:txBody>
      </p:sp>
    </p:spTree>
    <p:extLst>
      <p:ext uri="{BB962C8B-B14F-4D97-AF65-F5344CB8AC3E}">
        <p14:creationId xmlns:p14="http://schemas.microsoft.com/office/powerpoint/2010/main" val="4214630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1242" y="613670"/>
            <a:ext cx="11592244" cy="5280338"/>
            <a:chOff x="261242" y="613670"/>
            <a:chExt cx="11592244" cy="5280338"/>
          </a:xfrm>
        </p:grpSpPr>
        <p:pic>
          <p:nvPicPr>
            <p:cNvPr id="3" name="Picture 2"/>
            <p:cNvPicPr>
              <a:picLocks noChangeAspect="1"/>
            </p:cNvPicPr>
            <p:nvPr/>
          </p:nvPicPr>
          <p:blipFill rotWithShape="1">
            <a:blip r:embed="rId2"/>
            <a:srcRect l="9483" t="19675" r="25287" b="29797"/>
            <a:stretch/>
          </p:blipFill>
          <p:spPr>
            <a:xfrm>
              <a:off x="261242" y="613670"/>
              <a:ext cx="11592244" cy="5280338"/>
            </a:xfrm>
            <a:prstGeom prst="rect">
              <a:avLst/>
            </a:prstGeom>
          </p:spPr>
        </p:pic>
        <p:sp>
          <p:nvSpPr>
            <p:cNvPr id="4" name="Rectangle 3"/>
            <p:cNvSpPr/>
            <p:nvPr/>
          </p:nvSpPr>
          <p:spPr>
            <a:xfrm>
              <a:off x="463639" y="1506828"/>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6250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175" t="27773" r="29148" b="42474"/>
          <a:stretch/>
        </p:blipFill>
        <p:spPr>
          <a:xfrm>
            <a:off x="412124" y="695459"/>
            <a:ext cx="11164760" cy="30780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115" y="2934235"/>
            <a:ext cx="3910885" cy="3910885"/>
          </a:xfrm>
          <a:prstGeom prst="rect">
            <a:avLst/>
          </a:prstGeom>
        </p:spPr>
      </p:pic>
    </p:spTree>
    <p:extLst>
      <p:ext uri="{BB962C8B-B14F-4D97-AF65-F5344CB8AC3E}">
        <p14:creationId xmlns:p14="http://schemas.microsoft.com/office/powerpoint/2010/main" val="2794906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6061" y="824247"/>
            <a:ext cx="11947104" cy="5203065"/>
            <a:chOff x="206061" y="824247"/>
            <a:chExt cx="11947104" cy="5203065"/>
          </a:xfrm>
        </p:grpSpPr>
        <p:pic>
          <p:nvPicPr>
            <p:cNvPr id="4" name="Picture 3"/>
            <p:cNvPicPr>
              <a:picLocks noChangeAspect="1"/>
            </p:cNvPicPr>
            <p:nvPr/>
          </p:nvPicPr>
          <p:blipFill rotWithShape="1">
            <a:blip r:embed="rId2"/>
            <a:srcRect l="9799" t="26712" r="24971" b="22760"/>
            <a:stretch/>
          </p:blipFill>
          <p:spPr>
            <a:xfrm>
              <a:off x="206061" y="824247"/>
              <a:ext cx="11947104" cy="5203065"/>
            </a:xfrm>
            <a:prstGeom prst="rect">
              <a:avLst/>
            </a:prstGeom>
          </p:spPr>
        </p:pic>
        <p:sp>
          <p:nvSpPr>
            <p:cNvPr id="5" name="Rectangle 4"/>
            <p:cNvSpPr/>
            <p:nvPr/>
          </p:nvSpPr>
          <p:spPr>
            <a:xfrm>
              <a:off x="360608" y="1652051"/>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5994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978" t="33935" r="28554" b="35960"/>
          <a:stretch/>
        </p:blipFill>
        <p:spPr>
          <a:xfrm>
            <a:off x="242663" y="656822"/>
            <a:ext cx="11645890" cy="320684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596" b="7838"/>
          <a:stretch/>
        </p:blipFill>
        <p:spPr>
          <a:xfrm>
            <a:off x="8170198" y="3039414"/>
            <a:ext cx="4021801" cy="3818586"/>
          </a:xfrm>
          <a:prstGeom prst="rect">
            <a:avLst/>
          </a:prstGeom>
        </p:spPr>
      </p:pic>
    </p:spTree>
    <p:extLst>
      <p:ext uri="{BB962C8B-B14F-4D97-AF65-F5344CB8AC3E}">
        <p14:creationId xmlns:p14="http://schemas.microsoft.com/office/powerpoint/2010/main" val="3314242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orkablewealth.com/wp-content/uploads/2013/10/Money-on-the-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99"/>
            <a:ext cx="12192000" cy="68740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dirty="0">
                <a:solidFill>
                  <a:schemeClr val="bg1"/>
                </a:solidFill>
              </a:rPr>
              <a:t>Eyewear Purchase with no Rx change</a:t>
            </a:r>
          </a:p>
        </p:txBody>
      </p:sp>
    </p:spTree>
    <p:extLst>
      <p:ext uri="{BB962C8B-B14F-4D97-AF65-F5344CB8AC3E}">
        <p14:creationId xmlns:p14="http://schemas.microsoft.com/office/powerpoint/2010/main" val="3841271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Level of Medical </a:t>
            </a:r>
            <a:r>
              <a:rPr lang="en-US" dirty="0" err="1"/>
              <a:t>Eyecare</a:t>
            </a:r>
            <a:r>
              <a:rPr lang="en-US" dirty="0"/>
              <a:t> Involvement</a:t>
            </a:r>
          </a:p>
        </p:txBody>
      </p:sp>
      <p:pic>
        <p:nvPicPr>
          <p:cNvPr id="5122" name="Picture 2" descr="http://www.dichotomistic.com/images/either_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067" y="2775397"/>
            <a:ext cx="3514904" cy="21968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33.media.tumblr.com/299860ff480b252cbc1f2f19da67c6a9/tumblr_np5sofWxwZ1u03nqs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95766" y="2324261"/>
            <a:ext cx="47625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76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305" y="489396"/>
            <a:ext cx="11846768" cy="5151550"/>
            <a:chOff x="180305" y="489396"/>
            <a:chExt cx="11846768" cy="5151550"/>
          </a:xfrm>
        </p:grpSpPr>
        <p:pic>
          <p:nvPicPr>
            <p:cNvPr id="3" name="Picture 2"/>
            <p:cNvPicPr>
              <a:picLocks noChangeAspect="1"/>
            </p:cNvPicPr>
            <p:nvPr/>
          </p:nvPicPr>
          <p:blipFill rotWithShape="1">
            <a:blip r:embed="rId2"/>
            <a:srcRect l="9404" t="29006" r="25267" b="20467"/>
            <a:stretch/>
          </p:blipFill>
          <p:spPr>
            <a:xfrm>
              <a:off x="180305" y="489396"/>
              <a:ext cx="11846768" cy="5151550"/>
            </a:xfrm>
            <a:prstGeom prst="rect">
              <a:avLst/>
            </a:prstGeom>
          </p:spPr>
        </p:pic>
        <p:sp>
          <p:nvSpPr>
            <p:cNvPr id="4" name="Rectangle 3"/>
            <p:cNvSpPr/>
            <p:nvPr/>
          </p:nvSpPr>
          <p:spPr>
            <a:xfrm>
              <a:off x="373488" y="1399134"/>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461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373" t="43442" r="29048" b="31030"/>
          <a:stretch/>
        </p:blipFill>
        <p:spPr>
          <a:xfrm>
            <a:off x="191852" y="953037"/>
            <a:ext cx="11686907" cy="2768957"/>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099"/>
          <a:stretch/>
        </p:blipFill>
        <p:spPr>
          <a:xfrm>
            <a:off x="8912181" y="2485717"/>
            <a:ext cx="3279820" cy="4372284"/>
          </a:xfrm>
          <a:prstGeom prst="rect">
            <a:avLst/>
          </a:prstGeom>
        </p:spPr>
      </p:pic>
    </p:spTree>
    <p:extLst>
      <p:ext uri="{BB962C8B-B14F-4D97-AF65-F5344CB8AC3E}">
        <p14:creationId xmlns:p14="http://schemas.microsoft.com/office/powerpoint/2010/main" val="1529762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9093" y="553792"/>
            <a:ext cx="11603777" cy="5370490"/>
            <a:chOff x="309093" y="553792"/>
            <a:chExt cx="11603777" cy="5370490"/>
          </a:xfrm>
        </p:grpSpPr>
        <p:pic>
          <p:nvPicPr>
            <p:cNvPr id="3" name="Picture 2"/>
            <p:cNvPicPr>
              <a:picLocks noChangeAspect="1"/>
            </p:cNvPicPr>
            <p:nvPr/>
          </p:nvPicPr>
          <p:blipFill rotWithShape="1">
            <a:blip r:embed="rId2"/>
            <a:srcRect l="9502" t="21831" r="25267" b="24472"/>
            <a:stretch/>
          </p:blipFill>
          <p:spPr>
            <a:xfrm>
              <a:off x="309093" y="553792"/>
              <a:ext cx="11603777" cy="5370490"/>
            </a:xfrm>
            <a:prstGeom prst="rect">
              <a:avLst/>
            </a:prstGeom>
          </p:spPr>
        </p:pic>
        <p:sp>
          <p:nvSpPr>
            <p:cNvPr id="4" name="Rectangle 3"/>
            <p:cNvSpPr/>
            <p:nvPr/>
          </p:nvSpPr>
          <p:spPr>
            <a:xfrm>
              <a:off x="502275" y="1442434"/>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1173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374" t="37280" r="28653" b="43002"/>
          <a:stretch/>
        </p:blipFill>
        <p:spPr>
          <a:xfrm>
            <a:off x="347729" y="824246"/>
            <a:ext cx="11687578" cy="212501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66" y="1847750"/>
            <a:ext cx="6319234" cy="5010250"/>
          </a:xfrm>
          <a:prstGeom prst="rect">
            <a:avLst/>
          </a:prstGeom>
        </p:spPr>
      </p:pic>
    </p:spTree>
    <p:extLst>
      <p:ext uri="{BB962C8B-B14F-4D97-AF65-F5344CB8AC3E}">
        <p14:creationId xmlns:p14="http://schemas.microsoft.com/office/powerpoint/2010/main" val="186724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blog.hackerrank.com/wp-content/uploads/2015/05/databa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050" y="365125"/>
            <a:ext cx="4713750" cy="3099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is the MBA program</a:t>
            </a:r>
          </a:p>
        </p:txBody>
      </p:sp>
      <p:pic>
        <p:nvPicPr>
          <p:cNvPr id="17410" name="Picture 2" descr="http://airabovewater.com/wp-content/uploads/2012/05/2005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355" y="1539543"/>
            <a:ext cx="3514859" cy="25582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jegsworks.com/lessons/web-2/html/ap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768" y="3464417"/>
            <a:ext cx="5846032" cy="2823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69265" y="4544083"/>
            <a:ext cx="2537041" cy="1938992"/>
          </a:xfrm>
          <a:prstGeom prst="rect">
            <a:avLst/>
          </a:prstGeom>
          <a:noFill/>
        </p:spPr>
        <p:txBody>
          <a:bodyPr wrap="none" rtlCol="0">
            <a:spAutoFit/>
          </a:bodyPr>
          <a:lstStyle/>
          <a:p>
            <a:pPr algn="ctr"/>
            <a:r>
              <a:rPr lang="en-US" sz="4000" dirty="0"/>
              <a:t>New </a:t>
            </a:r>
          </a:p>
          <a:p>
            <a:pPr algn="ctr"/>
            <a:r>
              <a:rPr lang="en-US" sz="4000" dirty="0"/>
              <a:t>&amp;</a:t>
            </a:r>
          </a:p>
          <a:p>
            <a:pPr algn="ctr"/>
            <a:r>
              <a:rPr lang="en-US" sz="4000" dirty="0"/>
              <a:t>Established</a:t>
            </a:r>
          </a:p>
        </p:txBody>
      </p:sp>
    </p:spTree>
    <p:extLst>
      <p:ext uri="{BB962C8B-B14F-4D97-AF65-F5344CB8AC3E}">
        <p14:creationId xmlns:p14="http://schemas.microsoft.com/office/powerpoint/2010/main" val="1036323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0608" y="489397"/>
            <a:ext cx="11557833" cy="5306096"/>
            <a:chOff x="360608" y="489397"/>
            <a:chExt cx="11557833" cy="5306096"/>
          </a:xfrm>
        </p:grpSpPr>
        <p:pic>
          <p:nvPicPr>
            <p:cNvPr id="3" name="Picture 2"/>
            <p:cNvPicPr>
              <a:picLocks noChangeAspect="1"/>
            </p:cNvPicPr>
            <p:nvPr/>
          </p:nvPicPr>
          <p:blipFill rotWithShape="1">
            <a:blip r:embed="rId2"/>
            <a:srcRect l="9384" t="22359" r="25287" b="24296"/>
            <a:stretch/>
          </p:blipFill>
          <p:spPr>
            <a:xfrm>
              <a:off x="360608" y="489397"/>
              <a:ext cx="11557833" cy="5306096"/>
            </a:xfrm>
            <a:prstGeom prst="rect">
              <a:avLst/>
            </a:prstGeom>
          </p:spPr>
        </p:pic>
        <p:sp>
          <p:nvSpPr>
            <p:cNvPr id="4" name="Rectangle 3"/>
            <p:cNvSpPr/>
            <p:nvPr/>
          </p:nvSpPr>
          <p:spPr>
            <a:xfrm>
              <a:off x="450760" y="1342959"/>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476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3081" y="798489"/>
            <a:ext cx="11792707" cy="5100033"/>
            <a:chOff x="164444" y="347729"/>
            <a:chExt cx="11792707" cy="5100033"/>
          </a:xfrm>
        </p:grpSpPr>
        <p:pic>
          <p:nvPicPr>
            <p:cNvPr id="3" name="Picture 2"/>
            <p:cNvPicPr>
              <a:picLocks noChangeAspect="1"/>
            </p:cNvPicPr>
            <p:nvPr/>
          </p:nvPicPr>
          <p:blipFill rotWithShape="1">
            <a:blip r:embed="rId2"/>
            <a:srcRect l="9582" t="23900" r="25188" b="25924"/>
            <a:stretch/>
          </p:blipFill>
          <p:spPr>
            <a:xfrm>
              <a:off x="164444" y="347729"/>
              <a:ext cx="11792707" cy="5100033"/>
            </a:xfrm>
            <a:prstGeom prst="rect">
              <a:avLst/>
            </a:prstGeom>
          </p:spPr>
        </p:pic>
        <p:sp>
          <p:nvSpPr>
            <p:cNvPr id="4" name="Rectangle 3"/>
            <p:cNvSpPr/>
            <p:nvPr/>
          </p:nvSpPr>
          <p:spPr>
            <a:xfrm>
              <a:off x="360607" y="1010992"/>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9175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0607" y="695459"/>
            <a:ext cx="11488041" cy="4958366"/>
            <a:chOff x="360607" y="695459"/>
            <a:chExt cx="11488041" cy="4958366"/>
          </a:xfrm>
        </p:grpSpPr>
        <p:pic>
          <p:nvPicPr>
            <p:cNvPr id="3" name="Picture 2"/>
            <p:cNvPicPr>
              <a:picLocks noChangeAspect="1"/>
            </p:cNvPicPr>
            <p:nvPr/>
          </p:nvPicPr>
          <p:blipFill rotWithShape="1">
            <a:blip r:embed="rId2"/>
            <a:srcRect l="9780" t="23019" r="25089" b="26981"/>
            <a:stretch/>
          </p:blipFill>
          <p:spPr>
            <a:xfrm>
              <a:off x="360607" y="695459"/>
              <a:ext cx="11488041" cy="4958366"/>
            </a:xfrm>
            <a:prstGeom prst="rect">
              <a:avLst/>
            </a:prstGeom>
          </p:spPr>
        </p:pic>
        <p:sp>
          <p:nvSpPr>
            <p:cNvPr id="4" name="Rectangle 3"/>
            <p:cNvSpPr/>
            <p:nvPr/>
          </p:nvSpPr>
          <p:spPr>
            <a:xfrm>
              <a:off x="489397" y="1468192"/>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8517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6063" y="553792"/>
            <a:ext cx="11659670" cy="4997003"/>
            <a:chOff x="206063" y="553792"/>
            <a:chExt cx="11659670" cy="4997003"/>
          </a:xfrm>
        </p:grpSpPr>
        <p:pic>
          <p:nvPicPr>
            <p:cNvPr id="3" name="Picture 2"/>
            <p:cNvPicPr>
              <a:picLocks noChangeAspect="1"/>
            </p:cNvPicPr>
            <p:nvPr/>
          </p:nvPicPr>
          <p:blipFill rotWithShape="1">
            <a:blip r:embed="rId2"/>
            <a:srcRect l="9482" t="26188" r="25387" b="24164"/>
            <a:stretch/>
          </p:blipFill>
          <p:spPr>
            <a:xfrm>
              <a:off x="206063" y="553792"/>
              <a:ext cx="11659670" cy="4997003"/>
            </a:xfrm>
            <a:prstGeom prst="rect">
              <a:avLst/>
            </a:prstGeom>
          </p:spPr>
        </p:pic>
        <p:sp>
          <p:nvSpPr>
            <p:cNvPr id="5" name="Rectangle 4"/>
            <p:cNvSpPr/>
            <p:nvPr/>
          </p:nvSpPr>
          <p:spPr>
            <a:xfrm>
              <a:off x="476518" y="1352282"/>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4962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8066" y="1313645"/>
            <a:ext cx="11933934" cy="4146997"/>
            <a:chOff x="258066" y="1313645"/>
            <a:chExt cx="11933934" cy="4146997"/>
          </a:xfrm>
        </p:grpSpPr>
        <p:pic>
          <p:nvPicPr>
            <p:cNvPr id="3" name="Picture 2"/>
            <p:cNvPicPr>
              <a:picLocks noChangeAspect="1"/>
            </p:cNvPicPr>
            <p:nvPr/>
          </p:nvPicPr>
          <p:blipFill rotWithShape="1">
            <a:blip r:embed="rId2"/>
            <a:srcRect l="9582" t="18442" r="25188" b="41242"/>
            <a:stretch/>
          </p:blipFill>
          <p:spPr>
            <a:xfrm>
              <a:off x="258066" y="1313645"/>
              <a:ext cx="11933934" cy="4146997"/>
            </a:xfrm>
            <a:prstGeom prst="rect">
              <a:avLst/>
            </a:prstGeom>
          </p:spPr>
        </p:pic>
        <p:sp>
          <p:nvSpPr>
            <p:cNvPr id="5" name="Rectangle 4"/>
            <p:cNvSpPr/>
            <p:nvPr/>
          </p:nvSpPr>
          <p:spPr>
            <a:xfrm>
              <a:off x="463639" y="2240923"/>
              <a:ext cx="9903854" cy="1249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454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4852" y="309093"/>
            <a:ext cx="11508502" cy="5396248"/>
            <a:chOff x="334852" y="309093"/>
            <a:chExt cx="11508502" cy="5396248"/>
          </a:xfrm>
        </p:grpSpPr>
        <p:pic>
          <p:nvPicPr>
            <p:cNvPr id="3" name="Picture 2"/>
            <p:cNvPicPr>
              <a:picLocks noChangeAspect="1"/>
            </p:cNvPicPr>
            <p:nvPr/>
          </p:nvPicPr>
          <p:blipFill rotWithShape="1">
            <a:blip r:embed="rId2"/>
            <a:srcRect l="9582" t="14921" r="25188" b="30678"/>
            <a:stretch/>
          </p:blipFill>
          <p:spPr>
            <a:xfrm>
              <a:off x="334852" y="309093"/>
              <a:ext cx="11508502" cy="5396248"/>
            </a:xfrm>
            <a:prstGeom prst="rect">
              <a:avLst/>
            </a:prstGeom>
          </p:spPr>
        </p:pic>
        <p:sp>
          <p:nvSpPr>
            <p:cNvPr id="4" name="Rectangle 3"/>
            <p:cNvSpPr/>
            <p:nvPr/>
          </p:nvSpPr>
          <p:spPr>
            <a:xfrm>
              <a:off x="534473" y="1378040"/>
              <a:ext cx="10090597"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7849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82" y="2314949"/>
            <a:ext cx="3345329" cy="1325563"/>
          </a:xfrm>
        </p:spPr>
        <p:txBody>
          <a:bodyPr>
            <a:normAutofit fontScale="90000"/>
          </a:bodyPr>
          <a:lstStyle/>
          <a:p>
            <a:pPr algn="ctr"/>
            <a:r>
              <a:rPr lang="en-US" dirty="0"/>
              <a:t>The metrics are divided into 7 groups</a:t>
            </a:r>
          </a:p>
        </p:txBody>
      </p:sp>
      <p:graphicFrame>
        <p:nvGraphicFramePr>
          <p:cNvPr id="5" name="Diagram 4"/>
          <p:cNvGraphicFramePr/>
          <p:nvPr/>
        </p:nvGraphicFramePr>
        <p:xfrm>
          <a:off x="3753223" y="5583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 Arrow 1"/>
          <p:cNvSpPr/>
          <p:nvPr/>
        </p:nvSpPr>
        <p:spPr>
          <a:xfrm>
            <a:off x="10251583" y="2065128"/>
            <a:ext cx="798490" cy="78110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230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175" t="25131" r="27960" b="19587"/>
          <a:stretch/>
        </p:blipFill>
        <p:spPr>
          <a:xfrm>
            <a:off x="425003" y="476518"/>
            <a:ext cx="11458710" cy="5756857"/>
          </a:xfrm>
          <a:prstGeom prst="rect">
            <a:avLst/>
          </a:prstGeom>
        </p:spPr>
      </p:pic>
    </p:spTree>
    <p:extLst>
      <p:ext uri="{BB962C8B-B14F-4D97-AF65-F5344CB8AC3E}">
        <p14:creationId xmlns:p14="http://schemas.microsoft.com/office/powerpoint/2010/main" val="2596283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8940" y="605307"/>
            <a:ext cx="11794249" cy="5190186"/>
            <a:chOff x="218940" y="605307"/>
            <a:chExt cx="11794249" cy="5190186"/>
          </a:xfrm>
        </p:grpSpPr>
        <p:pic>
          <p:nvPicPr>
            <p:cNvPr id="3" name="Picture 2"/>
            <p:cNvPicPr>
              <a:picLocks noChangeAspect="1"/>
            </p:cNvPicPr>
            <p:nvPr/>
          </p:nvPicPr>
          <p:blipFill rotWithShape="1">
            <a:blip r:embed="rId2"/>
            <a:srcRect l="9483" t="26188" r="25287" b="22755"/>
            <a:stretch/>
          </p:blipFill>
          <p:spPr>
            <a:xfrm>
              <a:off x="218940" y="605307"/>
              <a:ext cx="11794249" cy="5190186"/>
            </a:xfrm>
            <a:prstGeom prst="rect">
              <a:avLst/>
            </a:prstGeom>
          </p:spPr>
        </p:pic>
        <p:sp>
          <p:nvSpPr>
            <p:cNvPr id="4" name="Rectangle 3"/>
            <p:cNvSpPr/>
            <p:nvPr/>
          </p:nvSpPr>
          <p:spPr>
            <a:xfrm>
              <a:off x="476518" y="1326524"/>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323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176" t="30238" r="28949" b="44762"/>
          <a:stretch/>
        </p:blipFill>
        <p:spPr>
          <a:xfrm>
            <a:off x="334850" y="1030309"/>
            <a:ext cx="11378757" cy="26272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65" y="2458502"/>
            <a:ext cx="3331335" cy="4399498"/>
          </a:xfrm>
          <a:prstGeom prst="rect">
            <a:avLst/>
          </a:prstGeom>
        </p:spPr>
      </p:pic>
    </p:spTree>
    <p:extLst>
      <p:ext uri="{BB962C8B-B14F-4D97-AF65-F5344CB8AC3E}">
        <p14:creationId xmlns:p14="http://schemas.microsoft.com/office/powerpoint/2010/main" val="4176885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pecon.to.it/public/image/2000_d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204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3335" y="515154"/>
            <a:ext cx="11680016" cy="5267459"/>
            <a:chOff x="283335" y="515154"/>
            <a:chExt cx="11680016" cy="5267459"/>
          </a:xfrm>
        </p:grpSpPr>
        <p:pic>
          <p:nvPicPr>
            <p:cNvPr id="2" name="Picture 1"/>
            <p:cNvPicPr>
              <a:picLocks noChangeAspect="1"/>
            </p:cNvPicPr>
            <p:nvPr/>
          </p:nvPicPr>
          <p:blipFill rotWithShape="1">
            <a:blip r:embed="rId2"/>
            <a:srcRect l="9285" t="27597" r="25089" b="19762"/>
            <a:stretch/>
          </p:blipFill>
          <p:spPr>
            <a:xfrm>
              <a:off x="283335" y="515154"/>
              <a:ext cx="11680016" cy="5267459"/>
            </a:xfrm>
            <a:prstGeom prst="rect">
              <a:avLst/>
            </a:prstGeom>
          </p:spPr>
        </p:pic>
        <p:sp>
          <p:nvSpPr>
            <p:cNvPr id="3" name="Rectangle 2"/>
            <p:cNvSpPr/>
            <p:nvPr/>
          </p:nvSpPr>
          <p:spPr>
            <a:xfrm>
              <a:off x="566670" y="1442433"/>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50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77" t="26364" r="28949" b="53213"/>
          <a:stretch/>
        </p:blipFill>
        <p:spPr>
          <a:xfrm>
            <a:off x="425003" y="965915"/>
            <a:ext cx="11421336" cy="215077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6807"/>
          <a:stretch/>
        </p:blipFill>
        <p:spPr>
          <a:xfrm>
            <a:off x="6176211" y="2524258"/>
            <a:ext cx="6015789" cy="4333741"/>
          </a:xfrm>
          <a:prstGeom prst="rect">
            <a:avLst/>
          </a:prstGeom>
        </p:spPr>
      </p:pic>
    </p:spTree>
    <p:extLst>
      <p:ext uri="{BB962C8B-B14F-4D97-AF65-F5344CB8AC3E}">
        <p14:creationId xmlns:p14="http://schemas.microsoft.com/office/powerpoint/2010/main" val="2792730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6214" y="476518"/>
            <a:ext cx="11578782" cy="4687910"/>
            <a:chOff x="296214" y="476518"/>
            <a:chExt cx="11578782" cy="4687910"/>
          </a:xfrm>
        </p:grpSpPr>
        <p:pic>
          <p:nvPicPr>
            <p:cNvPr id="2" name="Picture 1"/>
            <p:cNvPicPr>
              <a:picLocks noChangeAspect="1"/>
            </p:cNvPicPr>
            <p:nvPr/>
          </p:nvPicPr>
          <p:blipFill rotWithShape="1">
            <a:blip r:embed="rId2"/>
            <a:srcRect l="9582" t="24956" r="25386" b="28213"/>
            <a:stretch/>
          </p:blipFill>
          <p:spPr>
            <a:xfrm>
              <a:off x="296214" y="476518"/>
              <a:ext cx="11578782" cy="4687910"/>
            </a:xfrm>
            <a:prstGeom prst="rect">
              <a:avLst/>
            </a:prstGeom>
          </p:spPr>
        </p:pic>
        <p:sp>
          <p:nvSpPr>
            <p:cNvPr id="3" name="Rectangle 2"/>
            <p:cNvSpPr/>
            <p:nvPr/>
          </p:nvSpPr>
          <p:spPr>
            <a:xfrm>
              <a:off x="515155" y="1133341"/>
              <a:ext cx="8912181" cy="2125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4435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5876" y="412122"/>
            <a:ext cx="11814083" cy="5009883"/>
            <a:chOff x="195876" y="412122"/>
            <a:chExt cx="11814083" cy="5009883"/>
          </a:xfrm>
        </p:grpSpPr>
        <p:pic>
          <p:nvPicPr>
            <p:cNvPr id="2" name="Picture 1"/>
            <p:cNvPicPr>
              <a:picLocks noChangeAspect="1"/>
            </p:cNvPicPr>
            <p:nvPr/>
          </p:nvPicPr>
          <p:blipFill rotWithShape="1">
            <a:blip r:embed="rId2"/>
            <a:srcRect l="9384" t="33583" r="24792" b="16769"/>
            <a:stretch/>
          </p:blipFill>
          <p:spPr>
            <a:xfrm>
              <a:off x="195876" y="412122"/>
              <a:ext cx="11814083" cy="5009883"/>
            </a:xfrm>
            <a:prstGeom prst="rect">
              <a:avLst/>
            </a:prstGeom>
          </p:spPr>
        </p:pic>
        <p:sp>
          <p:nvSpPr>
            <p:cNvPr id="3" name="Rectangle 2"/>
            <p:cNvSpPr/>
            <p:nvPr/>
          </p:nvSpPr>
          <p:spPr>
            <a:xfrm>
              <a:off x="373487" y="1184856"/>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8288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978" t="26716" r="28257" b="47931"/>
          <a:stretch/>
        </p:blipFill>
        <p:spPr>
          <a:xfrm>
            <a:off x="334849" y="940156"/>
            <a:ext cx="11719774" cy="27045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443" y="2935954"/>
            <a:ext cx="4902558" cy="3922046"/>
          </a:xfrm>
          <a:prstGeom prst="rect">
            <a:avLst/>
          </a:prstGeom>
        </p:spPr>
      </p:pic>
    </p:spTree>
    <p:extLst>
      <p:ext uri="{BB962C8B-B14F-4D97-AF65-F5344CB8AC3E}">
        <p14:creationId xmlns:p14="http://schemas.microsoft.com/office/powerpoint/2010/main" val="2831469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455" y="540912"/>
            <a:ext cx="11669067" cy="5074277"/>
            <a:chOff x="270455" y="540912"/>
            <a:chExt cx="11669067" cy="5074277"/>
          </a:xfrm>
        </p:grpSpPr>
        <p:pic>
          <p:nvPicPr>
            <p:cNvPr id="2" name="Picture 1"/>
            <p:cNvPicPr>
              <a:picLocks noChangeAspect="1"/>
            </p:cNvPicPr>
            <p:nvPr/>
          </p:nvPicPr>
          <p:blipFill rotWithShape="1">
            <a:blip r:embed="rId2"/>
            <a:srcRect l="9384" t="24605" r="25287" b="24867"/>
            <a:stretch/>
          </p:blipFill>
          <p:spPr>
            <a:xfrm>
              <a:off x="270455" y="540912"/>
              <a:ext cx="11669067" cy="5074277"/>
            </a:xfrm>
            <a:prstGeom prst="rect">
              <a:avLst/>
            </a:prstGeom>
          </p:spPr>
        </p:pic>
        <p:sp>
          <p:nvSpPr>
            <p:cNvPr id="3" name="Rectangle 2"/>
            <p:cNvSpPr/>
            <p:nvPr/>
          </p:nvSpPr>
          <p:spPr>
            <a:xfrm>
              <a:off x="515155" y="1210614"/>
              <a:ext cx="9388699"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8130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75" t="43090" r="28850" b="33143"/>
          <a:stretch/>
        </p:blipFill>
        <p:spPr>
          <a:xfrm>
            <a:off x="386365" y="1094704"/>
            <a:ext cx="11382059" cy="24985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586" y="3501771"/>
            <a:ext cx="6087414" cy="3356230"/>
          </a:xfrm>
          <a:prstGeom prst="rect">
            <a:avLst/>
          </a:prstGeom>
        </p:spPr>
      </p:pic>
    </p:spTree>
    <p:extLst>
      <p:ext uri="{BB962C8B-B14F-4D97-AF65-F5344CB8AC3E}">
        <p14:creationId xmlns:p14="http://schemas.microsoft.com/office/powerpoint/2010/main" val="3622780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1819" y="618185"/>
            <a:ext cx="11723298" cy="4945488"/>
            <a:chOff x="231819" y="618185"/>
            <a:chExt cx="11723298" cy="4945488"/>
          </a:xfrm>
        </p:grpSpPr>
        <p:pic>
          <p:nvPicPr>
            <p:cNvPr id="2" name="Picture 1"/>
            <p:cNvPicPr>
              <a:picLocks noChangeAspect="1"/>
            </p:cNvPicPr>
            <p:nvPr/>
          </p:nvPicPr>
          <p:blipFill rotWithShape="1">
            <a:blip r:embed="rId2"/>
            <a:srcRect l="9285" t="20906" r="25484" b="30150"/>
            <a:stretch/>
          </p:blipFill>
          <p:spPr>
            <a:xfrm>
              <a:off x="231819" y="618185"/>
              <a:ext cx="11723298" cy="4945488"/>
            </a:xfrm>
            <a:prstGeom prst="rect">
              <a:avLst/>
            </a:prstGeom>
          </p:spPr>
        </p:pic>
        <p:sp>
          <p:nvSpPr>
            <p:cNvPr id="3" name="Rectangle 2"/>
            <p:cNvSpPr/>
            <p:nvPr/>
          </p:nvSpPr>
          <p:spPr>
            <a:xfrm>
              <a:off x="425002" y="1275008"/>
              <a:ext cx="8912181" cy="229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369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455" y="811369"/>
            <a:ext cx="11760851" cy="4134118"/>
            <a:chOff x="270455" y="811369"/>
            <a:chExt cx="11760851" cy="4134118"/>
          </a:xfrm>
        </p:grpSpPr>
        <p:pic>
          <p:nvPicPr>
            <p:cNvPr id="2" name="Picture 1"/>
            <p:cNvPicPr>
              <a:picLocks noChangeAspect="1"/>
            </p:cNvPicPr>
            <p:nvPr/>
          </p:nvPicPr>
          <p:blipFill rotWithShape="1">
            <a:blip r:embed="rId2"/>
            <a:srcRect l="9582" t="29006" r="25089" b="30149"/>
            <a:stretch/>
          </p:blipFill>
          <p:spPr>
            <a:xfrm>
              <a:off x="270455" y="811369"/>
              <a:ext cx="11760851" cy="4134118"/>
            </a:xfrm>
            <a:prstGeom prst="rect">
              <a:avLst/>
            </a:prstGeom>
          </p:spPr>
        </p:pic>
        <p:sp>
          <p:nvSpPr>
            <p:cNvPr id="3" name="Rectangle 2"/>
            <p:cNvSpPr/>
            <p:nvPr/>
          </p:nvSpPr>
          <p:spPr>
            <a:xfrm>
              <a:off x="463639" y="1506828"/>
              <a:ext cx="9530367" cy="126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2305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74" t="28301" r="29049" b="55854"/>
          <a:stretch/>
        </p:blipFill>
        <p:spPr>
          <a:xfrm>
            <a:off x="425003" y="1184856"/>
            <a:ext cx="11578966" cy="17000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590" y="2933566"/>
            <a:ext cx="5125791" cy="3924434"/>
          </a:xfrm>
          <a:prstGeom prst="rect">
            <a:avLst/>
          </a:prstGeom>
        </p:spPr>
      </p:pic>
    </p:spTree>
    <p:extLst>
      <p:ext uri="{BB962C8B-B14F-4D97-AF65-F5344CB8AC3E}">
        <p14:creationId xmlns:p14="http://schemas.microsoft.com/office/powerpoint/2010/main" val="1939730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14848</TotalTime>
  <Words>1104</Words>
  <Application>Microsoft Office PowerPoint</Application>
  <PresentationFormat>Widescreen</PresentationFormat>
  <Paragraphs>269</Paragraphs>
  <Slides>157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157</vt:i4>
      </vt:variant>
    </vt:vector>
  </HeadingPairs>
  <TitlesOfParts>
    <vt:vector size="161" baseType="lpstr">
      <vt:lpstr>Arial</vt:lpstr>
      <vt:lpstr>Calibri</vt:lpstr>
      <vt:lpstr>Calibri Light</vt:lpstr>
      <vt:lpstr>Office Theme</vt:lpstr>
      <vt:lpstr>PowerPoint Presentation</vt:lpstr>
      <vt:lpstr>PowerPoint Presentation</vt:lpstr>
      <vt:lpstr>Mark Wright, OD, FCOVD</vt:lpstr>
      <vt:lpstr>SPEAKER FINANCIAL DISCLOSURE STATEMENT</vt:lpstr>
      <vt:lpstr>PowerPoint Presentation</vt:lpstr>
      <vt:lpstr>PowerPoint Presentation</vt:lpstr>
      <vt:lpstr>Action Plan</vt:lpstr>
      <vt:lpstr>What is the MBA program</vt:lpstr>
      <vt:lpstr>PowerPoint Presentation</vt:lpstr>
      <vt:lpstr>PowerPoint Presentation</vt:lpstr>
      <vt:lpstr>PowerPoint Presentation</vt:lpstr>
      <vt:lpstr>PowerPoint Presentation</vt:lpstr>
      <vt:lpstr>Size of the practice</vt:lpstr>
      <vt:lpstr>A walk through your Practice Profile Report  1) Compare your results to Benchmarks 2) Discuss levers to improve the numbers 3) Create an ACTION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Reactivation of Inactive Patients</vt:lpstr>
      <vt:lpstr>PowerPoint Presentation</vt:lpstr>
      <vt:lpstr>PowerPoint Presentation</vt:lpstr>
      <vt:lpstr>PowerPoint Presentation</vt:lpstr>
      <vt:lpstr>PowerPoint Presentation</vt:lpstr>
      <vt:lpstr>Number of staff members</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Eyewear Purchase with no Rx change</vt:lpstr>
      <vt:lpstr>Level of Medical Eyecare Involvement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metrics are divided into 7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Plan Step 1: Create your Action Plan List Step 2: Prioritize your List Step 3: Define Success Step 4: Set a Date Step 5: Assign a Project Manager (Who – Cannot be You)</vt:lpstr>
      <vt:lpstr>MBA Goals from Previous Meetings</vt:lpstr>
      <vt:lpstr>MBA Goals from Previous Meetings</vt:lpstr>
      <vt:lpstr>MBA Goals from Previous Meetings</vt:lpstr>
      <vt:lpstr>MBA Goals from Previous Meetings</vt:lpstr>
      <vt:lpstr>MBA Goals from Previous Meetings</vt:lpstr>
      <vt:lpstr>MBA Goals from Previous Meetings</vt:lpstr>
      <vt:lpstr>PowerPoint Presentation</vt:lpstr>
      <vt:lpstr>PowerPoint Presentation</vt:lpstr>
      <vt:lpstr>Manage your return to the office</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Wright</dc:creator>
  <cp:lastModifiedBy>Mark Wright</cp:lastModifiedBy>
  <cp:revision>231</cp:revision>
  <dcterms:created xsi:type="dcterms:W3CDTF">2015-09-03T16:35:30Z</dcterms:created>
  <dcterms:modified xsi:type="dcterms:W3CDTF">2017-08-09T13:43:27Z</dcterms:modified>
</cp:coreProperties>
</file>